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80" r:id="rId1"/>
  </p:sldMasterIdLst>
  <p:notesMasterIdLst>
    <p:notesMasterId r:id="rId12"/>
  </p:notesMasterIdLst>
  <p:handoutMasterIdLst>
    <p:handoutMasterId r:id="rId13"/>
  </p:handoutMasterIdLst>
  <p:sldIdLst>
    <p:sldId id="280" r:id="rId2"/>
    <p:sldId id="281" r:id="rId3"/>
    <p:sldId id="289" r:id="rId4"/>
    <p:sldId id="291" r:id="rId5"/>
    <p:sldId id="290" r:id="rId6"/>
    <p:sldId id="282" r:id="rId7"/>
    <p:sldId id="292" r:id="rId8"/>
    <p:sldId id="293" r:id="rId9"/>
    <p:sldId id="275" r:id="rId10"/>
    <p:sldId id="274" r:id="rId11"/>
  </p:sldIdLst>
  <p:sldSz cx="9144000" cy="6858000" type="screen4x3"/>
  <p:notesSz cx="7102475" cy="9037638"/>
  <p:defaultTex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p:defaultTextStyle>
  <p:extLst>
    <p:ext uri="{EFAFB233-063F-42B5-8137-9DF3F51BA10A}">
      <p15:sldGuideLst xmlns:p15="http://schemas.microsoft.com/office/powerpoint/2012/main">
        <p15:guide id="1" orient="horz" pos="2404">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13231"/>
    <a:srgbClr val="6D6E70"/>
    <a:srgbClr val="ED1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16" autoAdjust="0"/>
  </p:normalViewPr>
  <p:slideViewPr>
    <p:cSldViewPr snapToGrid="0" snapToObjects="1">
      <p:cViewPr varScale="1">
        <p:scale>
          <a:sx n="81" d="100"/>
          <a:sy n="81" d="100"/>
        </p:scale>
        <p:origin x="1080" y="42"/>
      </p:cViewPr>
      <p:guideLst>
        <p:guide orient="horz" pos="2404"/>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42FBC-2BDE-4BE5-9013-19733170206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EE1DD42-8789-4207-9D02-B0DA52247638}">
      <dgm:prSet phldrT="[Text]"/>
      <dgm:spPr/>
      <dgm:t>
        <a:bodyPr/>
        <a:lstStyle/>
        <a:p>
          <a:r>
            <a:rPr lang="en-US" dirty="0">
              <a:latin typeface="Arial" panose="020B0604020202020204" pitchFamily="34" charset="0"/>
              <a:cs typeface="Arial" panose="020B0604020202020204" pitchFamily="34" charset="0"/>
            </a:rPr>
            <a:t>Initiate </a:t>
          </a:r>
        </a:p>
      </dgm:t>
    </dgm:pt>
    <dgm:pt modelId="{4D7B7CE6-36BB-4ABF-ADD8-1947F09F159E}" type="parTrans" cxnId="{1D6E21A8-5D55-4453-A8A3-C14870E04FCA}">
      <dgm:prSet/>
      <dgm:spPr/>
      <dgm:t>
        <a:bodyPr/>
        <a:lstStyle/>
        <a:p>
          <a:endParaRPr lang="en-US"/>
        </a:p>
      </dgm:t>
    </dgm:pt>
    <dgm:pt modelId="{DA3AD57B-1A34-49F9-9129-C16F2E2B1E52}" type="sibTrans" cxnId="{1D6E21A8-5D55-4453-A8A3-C14870E04FCA}">
      <dgm:prSet/>
      <dgm:spPr/>
      <dgm:t>
        <a:bodyPr/>
        <a:lstStyle/>
        <a:p>
          <a:endParaRPr lang="en-US"/>
        </a:p>
      </dgm:t>
    </dgm:pt>
    <dgm:pt modelId="{C739FA8B-D575-4094-834E-0A08EC48EEAA}">
      <dgm:prSet phldrT="[Text]" custT="1"/>
      <dgm:spPr/>
      <dgm:t>
        <a:bodyPr/>
        <a:lstStyle/>
        <a:p>
          <a:r>
            <a:rPr lang="en-US" sz="1800" dirty="0">
              <a:latin typeface="Arial" panose="020B0604020202020204" pitchFamily="34" charset="0"/>
              <a:cs typeface="Arial" panose="020B0604020202020204" pitchFamily="34" charset="0"/>
            </a:rPr>
            <a:t>An emergency happens in the family. </a:t>
          </a:r>
        </a:p>
      </dgm:t>
    </dgm:pt>
    <dgm:pt modelId="{0F659124-B078-453A-9882-0D1CE377017D}" type="parTrans" cxnId="{DD28188F-0096-496B-A611-AED15224903F}">
      <dgm:prSet/>
      <dgm:spPr/>
      <dgm:t>
        <a:bodyPr/>
        <a:lstStyle/>
        <a:p>
          <a:endParaRPr lang="en-US"/>
        </a:p>
      </dgm:t>
    </dgm:pt>
    <dgm:pt modelId="{14930AD4-CFE5-4355-9E83-A29BC913C1B4}" type="sibTrans" cxnId="{DD28188F-0096-496B-A611-AED15224903F}">
      <dgm:prSet/>
      <dgm:spPr/>
      <dgm:t>
        <a:bodyPr/>
        <a:lstStyle/>
        <a:p>
          <a:endParaRPr lang="en-US"/>
        </a:p>
      </dgm:t>
    </dgm:pt>
    <dgm:pt modelId="{D66A5BFA-D800-4BCE-98C8-9B64DE598677}">
      <dgm:prSet phldrT="[Text]"/>
      <dgm:spPr/>
      <dgm:t>
        <a:bodyPr/>
        <a:lstStyle/>
        <a:p>
          <a:r>
            <a:rPr lang="en-US" dirty="0">
              <a:latin typeface="Arial" panose="020B0604020202020204" pitchFamily="34" charset="0"/>
              <a:cs typeface="Arial" panose="020B0604020202020204" pitchFamily="34" charset="0"/>
            </a:rPr>
            <a:t>Verify </a:t>
          </a:r>
        </a:p>
      </dgm:t>
    </dgm:pt>
    <dgm:pt modelId="{EB8FCED5-70E1-4D4E-82EB-5DE102E63A3D}" type="parTrans" cxnId="{B1802ADB-5DC2-4EEA-A493-A8629F166990}">
      <dgm:prSet/>
      <dgm:spPr/>
      <dgm:t>
        <a:bodyPr/>
        <a:lstStyle/>
        <a:p>
          <a:endParaRPr lang="en-US"/>
        </a:p>
      </dgm:t>
    </dgm:pt>
    <dgm:pt modelId="{B009878A-D967-4643-9F3D-5F3B1F84A54F}" type="sibTrans" cxnId="{B1802ADB-5DC2-4EEA-A493-A8629F166990}">
      <dgm:prSet/>
      <dgm:spPr/>
      <dgm:t>
        <a:bodyPr/>
        <a:lstStyle/>
        <a:p>
          <a:endParaRPr lang="en-US"/>
        </a:p>
      </dgm:t>
    </dgm:pt>
    <dgm:pt modelId="{292C1354-7089-41F1-B75B-C764BA986FAD}">
      <dgm:prSet phldrT="[Text]" custT="1"/>
      <dgm:spPr/>
      <dgm:t>
        <a:bodyPr/>
        <a:lstStyle/>
        <a:p>
          <a:r>
            <a:rPr lang="en-US" sz="1800" dirty="0">
              <a:latin typeface="Arial" panose="020B0604020202020204" pitchFamily="34" charset="0"/>
              <a:cs typeface="Arial" panose="020B0604020202020204" pitchFamily="34" charset="0"/>
            </a:rPr>
            <a:t>ARC obtains basic information on service member and about the emergency.</a:t>
          </a:r>
        </a:p>
      </dgm:t>
    </dgm:pt>
    <dgm:pt modelId="{9CC7D50C-0925-4E15-A749-3BC263B943F0}" type="parTrans" cxnId="{9EECA297-6928-4C7A-9B02-D68A9AB399DD}">
      <dgm:prSet/>
      <dgm:spPr/>
      <dgm:t>
        <a:bodyPr/>
        <a:lstStyle/>
        <a:p>
          <a:endParaRPr lang="en-US"/>
        </a:p>
      </dgm:t>
    </dgm:pt>
    <dgm:pt modelId="{9800456F-3EA9-4CB8-A1CE-C0D470C6919D}" type="sibTrans" cxnId="{9EECA297-6928-4C7A-9B02-D68A9AB399DD}">
      <dgm:prSet/>
      <dgm:spPr/>
      <dgm:t>
        <a:bodyPr/>
        <a:lstStyle/>
        <a:p>
          <a:endParaRPr lang="en-US"/>
        </a:p>
      </dgm:t>
    </dgm:pt>
    <dgm:pt modelId="{5125AE77-BCFA-41D0-9D6E-F8B58187B5AE}">
      <dgm:prSet phldrT="[Text]" custT="1"/>
      <dgm:spPr/>
      <dgm:t>
        <a:bodyPr/>
        <a:lstStyle/>
        <a:p>
          <a:r>
            <a:rPr lang="en-US" sz="1800" dirty="0">
              <a:latin typeface="Arial" panose="020B0604020202020204" pitchFamily="34" charset="0"/>
              <a:cs typeface="Arial" panose="020B0604020202020204" pitchFamily="34" charset="0"/>
            </a:rPr>
            <a:t>ARC verifies emergency with medical facility and/ or qualified personal</a:t>
          </a:r>
          <a:r>
            <a:rPr lang="en-US" sz="1600" dirty="0">
              <a:latin typeface="Arial" panose="020B0604020202020204" pitchFamily="34" charset="0"/>
              <a:cs typeface="Arial" panose="020B0604020202020204" pitchFamily="34" charset="0"/>
            </a:rPr>
            <a:t>. </a:t>
          </a:r>
        </a:p>
      </dgm:t>
    </dgm:pt>
    <dgm:pt modelId="{F5F6F6FC-4959-49C1-960B-59E8EFF438C6}" type="parTrans" cxnId="{BE6FBBBC-6EEF-431A-BB05-910F41808390}">
      <dgm:prSet/>
      <dgm:spPr/>
      <dgm:t>
        <a:bodyPr/>
        <a:lstStyle/>
        <a:p>
          <a:endParaRPr lang="en-US"/>
        </a:p>
      </dgm:t>
    </dgm:pt>
    <dgm:pt modelId="{B90BE60A-C9B7-48B2-8453-4892BCD338FC}" type="sibTrans" cxnId="{BE6FBBBC-6EEF-431A-BB05-910F41808390}">
      <dgm:prSet/>
      <dgm:spPr/>
      <dgm:t>
        <a:bodyPr/>
        <a:lstStyle/>
        <a:p>
          <a:endParaRPr lang="en-US"/>
        </a:p>
      </dgm:t>
    </dgm:pt>
    <dgm:pt modelId="{B26328AB-05E1-4BFC-908A-F83E1869A89C}">
      <dgm:prSet phldrT="[Text]"/>
      <dgm:spPr/>
      <dgm:t>
        <a:bodyPr/>
        <a:lstStyle/>
        <a:p>
          <a:r>
            <a:rPr lang="en-US" dirty="0">
              <a:latin typeface="Arial" panose="020B0604020202020204" pitchFamily="34" charset="0"/>
              <a:cs typeface="Arial" panose="020B0604020202020204" pitchFamily="34" charset="0"/>
            </a:rPr>
            <a:t>Deliver </a:t>
          </a:r>
        </a:p>
      </dgm:t>
    </dgm:pt>
    <dgm:pt modelId="{52EE2694-AE81-436E-8DBF-722A8FF6964D}" type="parTrans" cxnId="{0FBF5410-DDB4-4FA2-B198-9687307F5EC7}">
      <dgm:prSet/>
      <dgm:spPr/>
      <dgm:t>
        <a:bodyPr/>
        <a:lstStyle/>
        <a:p>
          <a:endParaRPr lang="en-US"/>
        </a:p>
      </dgm:t>
    </dgm:pt>
    <dgm:pt modelId="{C039F87D-37BC-4266-8C92-37DCE97E8AC5}" type="sibTrans" cxnId="{0FBF5410-DDB4-4FA2-B198-9687307F5EC7}">
      <dgm:prSet/>
      <dgm:spPr/>
      <dgm:t>
        <a:bodyPr/>
        <a:lstStyle/>
        <a:p>
          <a:endParaRPr lang="en-US"/>
        </a:p>
      </dgm:t>
    </dgm:pt>
    <dgm:pt modelId="{004219BE-E69B-41CA-9EB8-BD5CD1597862}">
      <dgm:prSet phldrT="[Text]" custT="1"/>
      <dgm:spPr/>
      <dgm:t>
        <a:bodyPr/>
        <a:lstStyle/>
        <a:p>
          <a:r>
            <a:rPr lang="en-US" sz="1800" dirty="0">
              <a:latin typeface="Arial" panose="020B0604020202020204" pitchFamily="34" charset="0"/>
              <a:cs typeface="Arial" panose="020B0604020202020204" pitchFamily="34" charset="0"/>
            </a:rPr>
            <a:t>Message is sent to service member’s command via ARC channels. ARC cannot provide printed message. </a:t>
          </a:r>
        </a:p>
      </dgm:t>
    </dgm:pt>
    <dgm:pt modelId="{89DA493D-5158-4156-A752-46E89446553B}" type="parTrans" cxnId="{83D61D6F-207F-4975-A716-FDC06B5EBE57}">
      <dgm:prSet/>
      <dgm:spPr/>
      <dgm:t>
        <a:bodyPr/>
        <a:lstStyle/>
        <a:p>
          <a:endParaRPr lang="en-US"/>
        </a:p>
      </dgm:t>
    </dgm:pt>
    <dgm:pt modelId="{EA464877-5452-49BA-9639-5AB7FFADA0DD}" type="sibTrans" cxnId="{83D61D6F-207F-4975-A716-FDC06B5EBE57}">
      <dgm:prSet/>
      <dgm:spPr/>
      <dgm:t>
        <a:bodyPr/>
        <a:lstStyle/>
        <a:p>
          <a:endParaRPr lang="en-US"/>
        </a:p>
      </dgm:t>
    </dgm:pt>
    <dgm:pt modelId="{7C478F8E-6585-4ABB-8F26-26B7D709B63A}">
      <dgm:prSet phldrT="[Text]" custT="1"/>
      <dgm:spPr/>
      <dgm:t>
        <a:bodyPr/>
        <a:lstStyle/>
        <a:p>
          <a:r>
            <a:rPr lang="en-US" sz="1800" dirty="0">
              <a:latin typeface="Arial" panose="020B0604020202020204" pitchFamily="34" charset="0"/>
              <a:cs typeface="Arial" panose="020B0604020202020204" pitchFamily="34" charset="0"/>
            </a:rPr>
            <a:t>Leave decision is made by command team. </a:t>
          </a:r>
        </a:p>
      </dgm:t>
    </dgm:pt>
    <dgm:pt modelId="{27166790-D2E5-4EB7-B576-E799E1244892}" type="parTrans" cxnId="{73014A47-423F-4DE5-B492-6E18A40DE96B}">
      <dgm:prSet/>
      <dgm:spPr/>
      <dgm:t>
        <a:bodyPr/>
        <a:lstStyle/>
        <a:p>
          <a:endParaRPr lang="en-US"/>
        </a:p>
      </dgm:t>
    </dgm:pt>
    <dgm:pt modelId="{82BE1A9E-4FA7-495E-B7D8-CAD8468E5E81}" type="sibTrans" cxnId="{73014A47-423F-4DE5-B492-6E18A40DE96B}">
      <dgm:prSet/>
      <dgm:spPr/>
      <dgm:t>
        <a:bodyPr/>
        <a:lstStyle/>
        <a:p>
          <a:endParaRPr lang="en-US"/>
        </a:p>
      </dgm:t>
    </dgm:pt>
    <dgm:pt modelId="{B97295EC-075F-4643-A872-08AB73C2B6C9}">
      <dgm:prSet custT="1"/>
      <dgm:spPr/>
      <dgm:t>
        <a:bodyPr/>
        <a:lstStyle/>
        <a:p>
          <a:r>
            <a:rPr lang="en-US" sz="1800" dirty="0">
              <a:latin typeface="Arial" panose="020B0604020202020204" pitchFamily="34" charset="0"/>
              <a:cs typeface="Arial" panose="020B0604020202020204" pitchFamily="34" charset="0"/>
            </a:rPr>
            <a:t>Anyone can contact ARC to initiate message</a:t>
          </a:r>
          <a:r>
            <a:rPr lang="en-US" sz="1800" dirty="0"/>
            <a:t>. </a:t>
          </a:r>
        </a:p>
      </dgm:t>
    </dgm:pt>
    <dgm:pt modelId="{94FFA7DC-F1AF-44A4-B2AF-DCAAE5F72A1B}" type="parTrans" cxnId="{3044569B-0EEF-43F3-A5AD-A367B66D39E7}">
      <dgm:prSet/>
      <dgm:spPr/>
      <dgm:t>
        <a:bodyPr/>
        <a:lstStyle/>
        <a:p>
          <a:endParaRPr lang="en-US"/>
        </a:p>
      </dgm:t>
    </dgm:pt>
    <dgm:pt modelId="{9A5E3B21-A9BA-4659-9BD1-3359C99C24C1}" type="sibTrans" cxnId="{3044569B-0EEF-43F3-A5AD-A367B66D39E7}">
      <dgm:prSet/>
      <dgm:spPr/>
      <dgm:t>
        <a:bodyPr/>
        <a:lstStyle/>
        <a:p>
          <a:endParaRPr lang="en-US"/>
        </a:p>
      </dgm:t>
    </dgm:pt>
    <dgm:pt modelId="{42571DED-0CD5-4DB1-87BC-0D7AC1B636F2}" type="pres">
      <dgm:prSet presAssocID="{A7242FBC-2BDE-4BE5-9013-197331702060}" presName="linearFlow" presStyleCnt="0">
        <dgm:presLayoutVars>
          <dgm:dir/>
          <dgm:animLvl val="lvl"/>
          <dgm:resizeHandles val="exact"/>
        </dgm:presLayoutVars>
      </dgm:prSet>
      <dgm:spPr/>
    </dgm:pt>
    <dgm:pt modelId="{7DB78145-3A02-4B97-A7A5-1BA4439269F4}" type="pres">
      <dgm:prSet presAssocID="{0EE1DD42-8789-4207-9D02-B0DA52247638}" presName="composite" presStyleCnt="0"/>
      <dgm:spPr/>
    </dgm:pt>
    <dgm:pt modelId="{1FF6FD1E-4135-40A1-85EF-E8A2420F3310}" type="pres">
      <dgm:prSet presAssocID="{0EE1DD42-8789-4207-9D02-B0DA52247638}" presName="parentText" presStyleLbl="alignNode1" presStyleIdx="0" presStyleCnt="3">
        <dgm:presLayoutVars>
          <dgm:chMax val="1"/>
          <dgm:bulletEnabled val="1"/>
        </dgm:presLayoutVars>
      </dgm:prSet>
      <dgm:spPr/>
    </dgm:pt>
    <dgm:pt modelId="{915BA633-9E31-41CE-AA96-BD08F85D5D3F}" type="pres">
      <dgm:prSet presAssocID="{0EE1DD42-8789-4207-9D02-B0DA52247638}" presName="descendantText" presStyleLbl="alignAcc1" presStyleIdx="0" presStyleCnt="3" custLinFactNeighborX="0" custLinFactNeighborY="-229">
        <dgm:presLayoutVars>
          <dgm:bulletEnabled val="1"/>
        </dgm:presLayoutVars>
      </dgm:prSet>
      <dgm:spPr/>
    </dgm:pt>
    <dgm:pt modelId="{042C6329-8C97-4EFD-82BB-A43A2FCBCE3B}" type="pres">
      <dgm:prSet presAssocID="{DA3AD57B-1A34-49F9-9129-C16F2E2B1E52}" presName="sp" presStyleCnt="0"/>
      <dgm:spPr/>
    </dgm:pt>
    <dgm:pt modelId="{DA4D6555-0E3A-4BA9-A8CA-E2E1D793A20F}" type="pres">
      <dgm:prSet presAssocID="{D66A5BFA-D800-4BCE-98C8-9B64DE598677}" presName="composite" presStyleCnt="0"/>
      <dgm:spPr/>
    </dgm:pt>
    <dgm:pt modelId="{EDD003F6-F9DD-453A-A961-95715A3B6188}" type="pres">
      <dgm:prSet presAssocID="{D66A5BFA-D800-4BCE-98C8-9B64DE598677}" presName="parentText" presStyleLbl="alignNode1" presStyleIdx="1" presStyleCnt="3">
        <dgm:presLayoutVars>
          <dgm:chMax val="1"/>
          <dgm:bulletEnabled val="1"/>
        </dgm:presLayoutVars>
      </dgm:prSet>
      <dgm:spPr/>
    </dgm:pt>
    <dgm:pt modelId="{934808F4-42D7-4C55-A064-44DCCFB2FB58}" type="pres">
      <dgm:prSet presAssocID="{D66A5BFA-D800-4BCE-98C8-9B64DE598677}" presName="descendantText" presStyleLbl="alignAcc1" presStyleIdx="1" presStyleCnt="3">
        <dgm:presLayoutVars>
          <dgm:bulletEnabled val="1"/>
        </dgm:presLayoutVars>
      </dgm:prSet>
      <dgm:spPr/>
    </dgm:pt>
    <dgm:pt modelId="{DE7EBED6-25EB-4D2C-8F48-328F4AE1044F}" type="pres">
      <dgm:prSet presAssocID="{B009878A-D967-4643-9F3D-5F3B1F84A54F}" presName="sp" presStyleCnt="0"/>
      <dgm:spPr/>
    </dgm:pt>
    <dgm:pt modelId="{D0C13371-2568-4853-958F-5E4094E9D3AD}" type="pres">
      <dgm:prSet presAssocID="{B26328AB-05E1-4BFC-908A-F83E1869A89C}" presName="composite" presStyleCnt="0"/>
      <dgm:spPr/>
    </dgm:pt>
    <dgm:pt modelId="{31A74930-8181-42DB-B713-7D841ECD872D}" type="pres">
      <dgm:prSet presAssocID="{B26328AB-05E1-4BFC-908A-F83E1869A89C}" presName="parentText" presStyleLbl="alignNode1" presStyleIdx="2" presStyleCnt="3" custLinFactNeighborX="0" custLinFactNeighborY="149">
        <dgm:presLayoutVars>
          <dgm:chMax val="1"/>
          <dgm:bulletEnabled val="1"/>
        </dgm:presLayoutVars>
      </dgm:prSet>
      <dgm:spPr/>
    </dgm:pt>
    <dgm:pt modelId="{9968680F-5471-4896-8414-D282187A8957}" type="pres">
      <dgm:prSet presAssocID="{B26328AB-05E1-4BFC-908A-F83E1869A89C}" presName="descendantText" presStyleLbl="alignAcc1" presStyleIdx="2" presStyleCnt="3">
        <dgm:presLayoutVars>
          <dgm:bulletEnabled val="1"/>
        </dgm:presLayoutVars>
      </dgm:prSet>
      <dgm:spPr/>
    </dgm:pt>
  </dgm:ptLst>
  <dgm:cxnLst>
    <dgm:cxn modelId="{A965B108-78A6-4ADA-9E6E-965E66483A34}" type="presOf" srcId="{C739FA8B-D575-4094-834E-0A08EC48EEAA}" destId="{915BA633-9E31-41CE-AA96-BD08F85D5D3F}" srcOrd="0" destOrd="0" presId="urn:microsoft.com/office/officeart/2005/8/layout/chevron2"/>
    <dgm:cxn modelId="{0FBF5410-DDB4-4FA2-B198-9687307F5EC7}" srcId="{A7242FBC-2BDE-4BE5-9013-197331702060}" destId="{B26328AB-05E1-4BFC-908A-F83E1869A89C}" srcOrd="2" destOrd="0" parTransId="{52EE2694-AE81-436E-8DBF-722A8FF6964D}" sibTransId="{C039F87D-37BC-4266-8C92-37DCE97E8AC5}"/>
    <dgm:cxn modelId="{73014A47-423F-4DE5-B492-6E18A40DE96B}" srcId="{B26328AB-05E1-4BFC-908A-F83E1869A89C}" destId="{7C478F8E-6585-4ABB-8F26-26B7D709B63A}" srcOrd="1" destOrd="0" parTransId="{27166790-D2E5-4EB7-B576-E799E1244892}" sibTransId="{82BE1A9E-4FA7-495E-B7D8-CAD8468E5E81}"/>
    <dgm:cxn modelId="{83D61D6F-207F-4975-A716-FDC06B5EBE57}" srcId="{B26328AB-05E1-4BFC-908A-F83E1869A89C}" destId="{004219BE-E69B-41CA-9EB8-BD5CD1597862}" srcOrd="0" destOrd="0" parTransId="{89DA493D-5158-4156-A752-46E89446553B}" sibTransId="{EA464877-5452-49BA-9639-5AB7FFADA0DD}"/>
    <dgm:cxn modelId="{EC464652-1297-4CEC-B23D-9E464101D89B}" type="presOf" srcId="{5125AE77-BCFA-41D0-9D6E-F8B58187B5AE}" destId="{934808F4-42D7-4C55-A064-44DCCFB2FB58}" srcOrd="0" destOrd="1" presId="urn:microsoft.com/office/officeart/2005/8/layout/chevron2"/>
    <dgm:cxn modelId="{21E98F57-4DFE-4A94-BBB8-91F2611E8053}" type="presOf" srcId="{004219BE-E69B-41CA-9EB8-BD5CD1597862}" destId="{9968680F-5471-4896-8414-D282187A8957}" srcOrd="0" destOrd="0" presId="urn:microsoft.com/office/officeart/2005/8/layout/chevron2"/>
    <dgm:cxn modelId="{DD28188F-0096-496B-A611-AED15224903F}" srcId="{0EE1DD42-8789-4207-9D02-B0DA52247638}" destId="{C739FA8B-D575-4094-834E-0A08EC48EEAA}" srcOrd="0" destOrd="0" parTransId="{0F659124-B078-453A-9882-0D1CE377017D}" sibTransId="{14930AD4-CFE5-4355-9E83-A29BC913C1B4}"/>
    <dgm:cxn modelId="{125EE996-DCE4-4817-AD4C-76DD2A498D69}" type="presOf" srcId="{B97295EC-075F-4643-A872-08AB73C2B6C9}" destId="{915BA633-9E31-41CE-AA96-BD08F85D5D3F}" srcOrd="0" destOrd="1" presId="urn:microsoft.com/office/officeart/2005/8/layout/chevron2"/>
    <dgm:cxn modelId="{9EECA297-6928-4C7A-9B02-D68A9AB399DD}" srcId="{D66A5BFA-D800-4BCE-98C8-9B64DE598677}" destId="{292C1354-7089-41F1-B75B-C764BA986FAD}" srcOrd="0" destOrd="0" parTransId="{9CC7D50C-0925-4E15-A749-3BC263B943F0}" sibTransId="{9800456F-3EA9-4CB8-A1CE-C0D470C6919D}"/>
    <dgm:cxn modelId="{3044569B-0EEF-43F3-A5AD-A367B66D39E7}" srcId="{0EE1DD42-8789-4207-9D02-B0DA52247638}" destId="{B97295EC-075F-4643-A872-08AB73C2B6C9}" srcOrd="1" destOrd="0" parTransId="{94FFA7DC-F1AF-44A4-B2AF-DCAAE5F72A1B}" sibTransId="{9A5E3B21-A9BA-4659-9BD1-3359C99C24C1}"/>
    <dgm:cxn modelId="{1D6E21A8-5D55-4453-A8A3-C14870E04FCA}" srcId="{A7242FBC-2BDE-4BE5-9013-197331702060}" destId="{0EE1DD42-8789-4207-9D02-B0DA52247638}" srcOrd="0" destOrd="0" parTransId="{4D7B7CE6-36BB-4ABF-ADD8-1947F09F159E}" sibTransId="{DA3AD57B-1A34-49F9-9129-C16F2E2B1E52}"/>
    <dgm:cxn modelId="{BCBC2AB9-6F55-4670-BAE0-51870B4A256B}" type="presOf" srcId="{0EE1DD42-8789-4207-9D02-B0DA52247638}" destId="{1FF6FD1E-4135-40A1-85EF-E8A2420F3310}" srcOrd="0" destOrd="0" presId="urn:microsoft.com/office/officeart/2005/8/layout/chevron2"/>
    <dgm:cxn modelId="{BE6FBBBC-6EEF-431A-BB05-910F41808390}" srcId="{D66A5BFA-D800-4BCE-98C8-9B64DE598677}" destId="{5125AE77-BCFA-41D0-9D6E-F8B58187B5AE}" srcOrd="1" destOrd="0" parTransId="{F5F6F6FC-4959-49C1-960B-59E8EFF438C6}" sibTransId="{B90BE60A-C9B7-48B2-8453-4892BCD338FC}"/>
    <dgm:cxn modelId="{D9A672C1-BFAA-49AD-8C49-7505F94BFC19}" type="presOf" srcId="{7C478F8E-6585-4ABB-8F26-26B7D709B63A}" destId="{9968680F-5471-4896-8414-D282187A8957}" srcOrd="0" destOrd="1" presId="urn:microsoft.com/office/officeart/2005/8/layout/chevron2"/>
    <dgm:cxn modelId="{62FDDACB-8C53-4F84-95F0-0C3AA14D0ADD}" type="presOf" srcId="{B26328AB-05E1-4BFC-908A-F83E1869A89C}" destId="{31A74930-8181-42DB-B713-7D841ECD872D}" srcOrd="0" destOrd="0" presId="urn:microsoft.com/office/officeart/2005/8/layout/chevron2"/>
    <dgm:cxn modelId="{C088E2D1-6CA2-4CDD-BC2B-193EA3154858}" type="presOf" srcId="{292C1354-7089-41F1-B75B-C764BA986FAD}" destId="{934808F4-42D7-4C55-A064-44DCCFB2FB58}" srcOrd="0" destOrd="0" presId="urn:microsoft.com/office/officeart/2005/8/layout/chevron2"/>
    <dgm:cxn modelId="{B1802ADB-5DC2-4EEA-A493-A8629F166990}" srcId="{A7242FBC-2BDE-4BE5-9013-197331702060}" destId="{D66A5BFA-D800-4BCE-98C8-9B64DE598677}" srcOrd="1" destOrd="0" parTransId="{EB8FCED5-70E1-4D4E-82EB-5DE102E63A3D}" sibTransId="{B009878A-D967-4643-9F3D-5F3B1F84A54F}"/>
    <dgm:cxn modelId="{AAB3B1EF-F00E-4200-A0E4-6C81DC9A5D48}" type="presOf" srcId="{A7242FBC-2BDE-4BE5-9013-197331702060}" destId="{42571DED-0CD5-4DB1-87BC-0D7AC1B636F2}" srcOrd="0" destOrd="0" presId="urn:microsoft.com/office/officeart/2005/8/layout/chevron2"/>
    <dgm:cxn modelId="{82BAE6F2-6E8D-4764-B4FE-30F61C4BD49F}" type="presOf" srcId="{D66A5BFA-D800-4BCE-98C8-9B64DE598677}" destId="{EDD003F6-F9DD-453A-A961-95715A3B6188}" srcOrd="0" destOrd="0" presId="urn:microsoft.com/office/officeart/2005/8/layout/chevron2"/>
    <dgm:cxn modelId="{A9582AAF-CB87-4761-8558-1C659549FEC5}" type="presParOf" srcId="{42571DED-0CD5-4DB1-87BC-0D7AC1B636F2}" destId="{7DB78145-3A02-4B97-A7A5-1BA4439269F4}" srcOrd="0" destOrd="0" presId="urn:microsoft.com/office/officeart/2005/8/layout/chevron2"/>
    <dgm:cxn modelId="{E46EE03C-04BA-43BD-B1C6-D0A9846C157A}" type="presParOf" srcId="{7DB78145-3A02-4B97-A7A5-1BA4439269F4}" destId="{1FF6FD1E-4135-40A1-85EF-E8A2420F3310}" srcOrd="0" destOrd="0" presId="urn:microsoft.com/office/officeart/2005/8/layout/chevron2"/>
    <dgm:cxn modelId="{31065FB4-B407-4565-A864-CF027021949A}" type="presParOf" srcId="{7DB78145-3A02-4B97-A7A5-1BA4439269F4}" destId="{915BA633-9E31-41CE-AA96-BD08F85D5D3F}" srcOrd="1" destOrd="0" presId="urn:microsoft.com/office/officeart/2005/8/layout/chevron2"/>
    <dgm:cxn modelId="{CD08C4F2-34E1-4086-A2BE-0A6D30FF8FFE}" type="presParOf" srcId="{42571DED-0CD5-4DB1-87BC-0D7AC1B636F2}" destId="{042C6329-8C97-4EFD-82BB-A43A2FCBCE3B}" srcOrd="1" destOrd="0" presId="urn:microsoft.com/office/officeart/2005/8/layout/chevron2"/>
    <dgm:cxn modelId="{599D8DDC-9CDE-4410-B66D-8C074B4FC17E}" type="presParOf" srcId="{42571DED-0CD5-4DB1-87BC-0D7AC1B636F2}" destId="{DA4D6555-0E3A-4BA9-A8CA-E2E1D793A20F}" srcOrd="2" destOrd="0" presId="urn:microsoft.com/office/officeart/2005/8/layout/chevron2"/>
    <dgm:cxn modelId="{0FF9DF54-BD96-48A0-9456-7BCF04AD7344}" type="presParOf" srcId="{DA4D6555-0E3A-4BA9-A8CA-E2E1D793A20F}" destId="{EDD003F6-F9DD-453A-A961-95715A3B6188}" srcOrd="0" destOrd="0" presId="urn:microsoft.com/office/officeart/2005/8/layout/chevron2"/>
    <dgm:cxn modelId="{92D2B33B-683D-47FE-81CE-812314F1AD89}" type="presParOf" srcId="{DA4D6555-0E3A-4BA9-A8CA-E2E1D793A20F}" destId="{934808F4-42D7-4C55-A064-44DCCFB2FB58}" srcOrd="1" destOrd="0" presId="urn:microsoft.com/office/officeart/2005/8/layout/chevron2"/>
    <dgm:cxn modelId="{C22605AC-949F-4781-AB05-7EAA42605FB9}" type="presParOf" srcId="{42571DED-0CD5-4DB1-87BC-0D7AC1B636F2}" destId="{DE7EBED6-25EB-4D2C-8F48-328F4AE1044F}" srcOrd="3" destOrd="0" presId="urn:microsoft.com/office/officeart/2005/8/layout/chevron2"/>
    <dgm:cxn modelId="{ECEFDB8B-4032-470D-882F-E6EF8DB28120}" type="presParOf" srcId="{42571DED-0CD5-4DB1-87BC-0D7AC1B636F2}" destId="{D0C13371-2568-4853-958F-5E4094E9D3AD}" srcOrd="4" destOrd="0" presId="urn:microsoft.com/office/officeart/2005/8/layout/chevron2"/>
    <dgm:cxn modelId="{6835BE16-928E-445C-9580-0E2B27C75114}" type="presParOf" srcId="{D0C13371-2568-4853-958F-5E4094E9D3AD}" destId="{31A74930-8181-42DB-B713-7D841ECD872D}" srcOrd="0" destOrd="0" presId="urn:microsoft.com/office/officeart/2005/8/layout/chevron2"/>
    <dgm:cxn modelId="{FA3EF731-38CE-4749-AB65-688A23A1D359}" type="presParOf" srcId="{D0C13371-2568-4853-958F-5E4094E9D3AD}" destId="{9968680F-5471-4896-8414-D282187A895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FD1E-4135-40A1-85EF-E8A2420F3310}">
      <dsp:nvSpPr>
        <dsp:cNvPr id="0" name=""/>
        <dsp:cNvSpPr/>
      </dsp:nvSpPr>
      <dsp:spPr>
        <a:xfrm rot="5400000">
          <a:off x="-242899" y="247498"/>
          <a:ext cx="1619327" cy="11335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Initiate </a:t>
          </a:r>
        </a:p>
      </dsp:txBody>
      <dsp:txXfrm rot="-5400000">
        <a:off x="1" y="571364"/>
        <a:ext cx="1133529" cy="485798"/>
      </dsp:txXfrm>
    </dsp:sp>
    <dsp:sp modelId="{915BA633-9E31-41CE-AA96-BD08F85D5D3F}">
      <dsp:nvSpPr>
        <dsp:cNvPr id="0" name=""/>
        <dsp:cNvSpPr/>
      </dsp:nvSpPr>
      <dsp:spPr>
        <a:xfrm rot="5400000">
          <a:off x="4044760" y="-2909041"/>
          <a:ext cx="1052562" cy="68750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An emergency happens in the family.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Anyone can contact ARC to initiate message</a:t>
          </a:r>
          <a:r>
            <a:rPr lang="en-US" sz="1800" kern="1200" dirty="0"/>
            <a:t>. </a:t>
          </a:r>
        </a:p>
      </dsp:txBody>
      <dsp:txXfrm rot="-5400000">
        <a:off x="1133529" y="53572"/>
        <a:ext cx="6823642" cy="949798"/>
      </dsp:txXfrm>
    </dsp:sp>
    <dsp:sp modelId="{EDD003F6-F9DD-453A-A961-95715A3B6188}">
      <dsp:nvSpPr>
        <dsp:cNvPr id="0" name=""/>
        <dsp:cNvSpPr/>
      </dsp:nvSpPr>
      <dsp:spPr>
        <a:xfrm rot="5400000">
          <a:off x="-242899" y="1673197"/>
          <a:ext cx="1619327" cy="11335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Verify </a:t>
          </a:r>
        </a:p>
      </dsp:txBody>
      <dsp:txXfrm rot="-5400000">
        <a:off x="1" y="1997063"/>
        <a:ext cx="1133529" cy="485798"/>
      </dsp:txXfrm>
    </dsp:sp>
    <dsp:sp modelId="{934808F4-42D7-4C55-A064-44DCCFB2FB58}">
      <dsp:nvSpPr>
        <dsp:cNvPr id="0" name=""/>
        <dsp:cNvSpPr/>
      </dsp:nvSpPr>
      <dsp:spPr>
        <a:xfrm rot="5400000">
          <a:off x="4044760" y="-1480932"/>
          <a:ext cx="1052562" cy="68750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ARC obtains basic information on service member and about the emergency.</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ARC verifies emergency with medical facility and/ or qualified personal</a:t>
          </a:r>
          <a:r>
            <a:rPr lang="en-US" sz="1600" kern="1200" dirty="0">
              <a:latin typeface="Arial" panose="020B0604020202020204" pitchFamily="34" charset="0"/>
              <a:cs typeface="Arial" panose="020B0604020202020204" pitchFamily="34" charset="0"/>
            </a:rPr>
            <a:t>. </a:t>
          </a:r>
        </a:p>
      </dsp:txBody>
      <dsp:txXfrm rot="-5400000">
        <a:off x="1133529" y="1481681"/>
        <a:ext cx="6823642" cy="949798"/>
      </dsp:txXfrm>
    </dsp:sp>
    <dsp:sp modelId="{31A74930-8181-42DB-B713-7D841ECD872D}">
      <dsp:nvSpPr>
        <dsp:cNvPr id="0" name=""/>
        <dsp:cNvSpPr/>
      </dsp:nvSpPr>
      <dsp:spPr>
        <a:xfrm rot="5400000">
          <a:off x="-242899" y="3101309"/>
          <a:ext cx="1619327" cy="11335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Deliver </a:t>
          </a:r>
        </a:p>
      </dsp:txBody>
      <dsp:txXfrm rot="-5400000">
        <a:off x="1" y="3425175"/>
        <a:ext cx="1133529" cy="485798"/>
      </dsp:txXfrm>
    </dsp:sp>
    <dsp:sp modelId="{9968680F-5471-4896-8414-D282187A8957}">
      <dsp:nvSpPr>
        <dsp:cNvPr id="0" name=""/>
        <dsp:cNvSpPr/>
      </dsp:nvSpPr>
      <dsp:spPr>
        <a:xfrm rot="5400000">
          <a:off x="4044760" y="-55233"/>
          <a:ext cx="1052562" cy="68750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Message is sent to service member’s command via ARC channels. ARC cannot provide printed message.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Leave decision is made by command team. </a:t>
          </a:r>
        </a:p>
      </dsp:txBody>
      <dsp:txXfrm rot="-5400000">
        <a:off x="1133529" y="2907380"/>
        <a:ext cx="6823642" cy="9497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1C9A61-AA3D-475A-9BE7-4A5A221B79E0}"/>
              </a:ext>
            </a:extLst>
          </p:cNvPr>
          <p:cNvSpPr>
            <a:spLocks noGrp="1"/>
          </p:cNvSpPr>
          <p:nvPr>
            <p:ph type="hdr" sz="quarter"/>
          </p:nvPr>
        </p:nvSpPr>
        <p:spPr>
          <a:xfrm>
            <a:off x="0" y="0"/>
            <a:ext cx="3078163" cy="4524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1A1BE93-C466-42D2-8EE7-0EA4BDF0E9BC}"/>
              </a:ext>
            </a:extLst>
          </p:cNvPr>
          <p:cNvSpPr>
            <a:spLocks noGrp="1"/>
          </p:cNvSpPr>
          <p:nvPr>
            <p:ph type="dt" sz="quarter" idx="1"/>
          </p:nvPr>
        </p:nvSpPr>
        <p:spPr>
          <a:xfrm>
            <a:off x="4022725" y="0"/>
            <a:ext cx="3078163" cy="4524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F09B283-B1F1-4EFF-8324-73073532F853}" type="datetimeFigureOut">
              <a:rPr lang="en-US"/>
              <a:pPr>
                <a:defRPr/>
              </a:pPr>
              <a:t>6/5/2020</a:t>
            </a:fld>
            <a:endParaRPr lang="en-US"/>
          </a:p>
        </p:txBody>
      </p:sp>
      <p:sp>
        <p:nvSpPr>
          <p:cNvPr id="4" name="Footer Placeholder 3">
            <a:extLst>
              <a:ext uri="{FF2B5EF4-FFF2-40B4-BE49-F238E27FC236}">
                <a16:creationId xmlns:a16="http://schemas.microsoft.com/office/drawing/2014/main" id="{D0D85DE1-6544-4893-9630-787F302F1BF0}"/>
              </a:ext>
            </a:extLst>
          </p:cNvPr>
          <p:cNvSpPr>
            <a:spLocks noGrp="1"/>
          </p:cNvSpPr>
          <p:nvPr>
            <p:ph type="ftr" sz="quarter" idx="2"/>
          </p:nvPr>
        </p:nvSpPr>
        <p:spPr>
          <a:xfrm>
            <a:off x="0" y="8583613"/>
            <a:ext cx="3078163" cy="45243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7784C8FE-C31B-43C1-82A1-FE42C0C9986A}"/>
              </a:ext>
            </a:extLst>
          </p:cNvPr>
          <p:cNvSpPr>
            <a:spLocks noGrp="1"/>
          </p:cNvSpPr>
          <p:nvPr>
            <p:ph type="sldNum" sz="quarter" idx="3"/>
          </p:nvPr>
        </p:nvSpPr>
        <p:spPr>
          <a:xfrm>
            <a:off x="4022725" y="8583613"/>
            <a:ext cx="3078163" cy="4524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213679D-0055-4D97-94A7-B00B12B76B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657796-C9D7-4765-A093-7D3B7484FE7F}"/>
              </a:ext>
            </a:extLst>
          </p:cNvPr>
          <p:cNvSpPr>
            <a:spLocks noGrp="1"/>
          </p:cNvSpPr>
          <p:nvPr>
            <p:ph type="hdr" sz="quarter"/>
          </p:nvPr>
        </p:nvSpPr>
        <p:spPr>
          <a:xfrm>
            <a:off x="0" y="0"/>
            <a:ext cx="3078163" cy="4524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1AB0006-50C9-4171-98EE-18B8FF21F075}"/>
              </a:ext>
            </a:extLst>
          </p:cNvPr>
          <p:cNvSpPr>
            <a:spLocks noGrp="1"/>
          </p:cNvSpPr>
          <p:nvPr>
            <p:ph type="dt" idx="1"/>
          </p:nvPr>
        </p:nvSpPr>
        <p:spPr>
          <a:xfrm>
            <a:off x="4022725" y="0"/>
            <a:ext cx="3078163" cy="4524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97991371-7851-4598-B8A7-9468E1A2B16D}" type="datetimeFigureOut">
              <a:rPr lang="en-US"/>
              <a:pPr>
                <a:defRPr/>
              </a:pPr>
              <a:t>6/5/2020</a:t>
            </a:fld>
            <a:endParaRPr lang="en-US"/>
          </a:p>
        </p:txBody>
      </p:sp>
      <p:sp>
        <p:nvSpPr>
          <p:cNvPr id="4" name="Slide Image Placeholder 3">
            <a:extLst>
              <a:ext uri="{FF2B5EF4-FFF2-40B4-BE49-F238E27FC236}">
                <a16:creationId xmlns:a16="http://schemas.microsoft.com/office/drawing/2014/main" id="{DA1FFEAC-7305-42AB-810A-8AE49A76727A}"/>
              </a:ext>
            </a:extLst>
          </p:cNvPr>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6E4EBF4-63DF-446D-91D9-92DF9734B4F0}"/>
              </a:ext>
            </a:extLst>
          </p:cNvPr>
          <p:cNvSpPr>
            <a:spLocks noGrp="1"/>
          </p:cNvSpPr>
          <p:nvPr>
            <p:ph type="body" sz="quarter" idx="3"/>
          </p:nvPr>
        </p:nvSpPr>
        <p:spPr>
          <a:xfrm>
            <a:off x="709613" y="4292600"/>
            <a:ext cx="5683250" cy="40671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E2C3199-5069-41BB-8DDE-2D2BA76B318C}"/>
              </a:ext>
            </a:extLst>
          </p:cNvPr>
          <p:cNvSpPr>
            <a:spLocks noGrp="1"/>
          </p:cNvSpPr>
          <p:nvPr>
            <p:ph type="ftr" sz="quarter" idx="4"/>
          </p:nvPr>
        </p:nvSpPr>
        <p:spPr>
          <a:xfrm>
            <a:off x="0" y="8583613"/>
            <a:ext cx="3078163" cy="45243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783CCE-FBFA-4CDF-81FD-36A6EA353EC6}"/>
              </a:ext>
            </a:extLst>
          </p:cNvPr>
          <p:cNvSpPr>
            <a:spLocks noGrp="1"/>
          </p:cNvSpPr>
          <p:nvPr>
            <p:ph type="sldNum" sz="quarter" idx="5"/>
          </p:nvPr>
        </p:nvSpPr>
        <p:spPr>
          <a:xfrm>
            <a:off x="4022725" y="8583613"/>
            <a:ext cx="3078163" cy="4524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6DE98BC-08AA-4A97-9A50-8ED6610600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421177255/2fc76a2dd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A0DCEB1-462C-459C-B2B3-C7BF8F7A0D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4FF43612-3A1A-4BB3-BC9C-3A7213B414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Geneva" pitchFamily="-127" charset="-128"/>
              </a:rPr>
              <a:t>Introduce yourself, name, title, how long with Red Cross in Bavaria. Advise that our station covers Grafenwoehr, Vilseck, Hohenfels, Ansbach, and Garmisch (4 offices, Garmisch is just a satellite station)</a:t>
            </a:r>
          </a:p>
        </p:txBody>
      </p:sp>
      <p:sp>
        <p:nvSpPr>
          <p:cNvPr id="12292" name="Slide Number Placeholder 3">
            <a:extLst>
              <a:ext uri="{FF2B5EF4-FFF2-40B4-BE49-F238E27FC236}">
                <a16:creationId xmlns:a16="http://schemas.microsoft.com/office/drawing/2014/main" id="{07B80C2E-2977-482D-83B2-0D9586976E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Geneva" pitchFamily="-127" charset="-128"/>
              </a:defRPr>
            </a:lvl1pPr>
            <a:lvl2pPr marL="742950" indent="-285750">
              <a:defRPr>
                <a:solidFill>
                  <a:schemeClr val="tx1"/>
                </a:solidFill>
                <a:latin typeface="Georgia" panose="02040502050405020303" pitchFamily="18" charset="0"/>
                <a:ea typeface="Geneva" pitchFamily="-127" charset="-128"/>
              </a:defRPr>
            </a:lvl2pPr>
            <a:lvl3pPr marL="1143000" indent="-228600">
              <a:defRPr>
                <a:solidFill>
                  <a:schemeClr val="tx1"/>
                </a:solidFill>
                <a:latin typeface="Georgia" panose="02040502050405020303" pitchFamily="18" charset="0"/>
                <a:ea typeface="Geneva" pitchFamily="-127" charset="-128"/>
              </a:defRPr>
            </a:lvl3pPr>
            <a:lvl4pPr marL="1600200" indent="-228600">
              <a:defRPr>
                <a:solidFill>
                  <a:schemeClr val="tx1"/>
                </a:solidFill>
                <a:latin typeface="Georgia" panose="02040502050405020303" pitchFamily="18" charset="0"/>
                <a:ea typeface="Geneva" pitchFamily="-127" charset="-128"/>
              </a:defRPr>
            </a:lvl4pPr>
            <a:lvl5pPr marL="2057400" indent="-228600">
              <a:defRPr>
                <a:solidFill>
                  <a:schemeClr val="tx1"/>
                </a:solidFill>
                <a:latin typeface="Georgia" panose="02040502050405020303" pitchFamily="18" charset="0"/>
                <a:ea typeface="Geneva" pitchFamily="-127" charset="-128"/>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9pPr>
          </a:lstStyle>
          <a:p>
            <a:fld id="{85850ADF-8E63-490B-BD00-5A09E55B281D}" type="slidenum">
              <a:rPr lang="en-US" altLang="en-US" smtClean="0">
                <a:latin typeface="Calibri" panose="020F0502020204030204" pitchFamily="34" charset="0"/>
              </a:rPr>
              <a:pPr/>
              <a:t>0</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B1AB493-62A8-4DA4-B372-AB50FD63B6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F11B9DF-082A-41D4-8996-28EF56491D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ID4096" altLang="LID4096">
              <a:ea typeface="Geneva" pitchFamily="-127" charset="-128"/>
            </a:endParaRPr>
          </a:p>
        </p:txBody>
      </p:sp>
      <p:sp>
        <p:nvSpPr>
          <p:cNvPr id="30724" name="Slide Number Placeholder 3">
            <a:extLst>
              <a:ext uri="{FF2B5EF4-FFF2-40B4-BE49-F238E27FC236}">
                <a16:creationId xmlns:a16="http://schemas.microsoft.com/office/drawing/2014/main" id="{E63C06E7-470D-45C5-949E-50343EF17F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Geneva" pitchFamily="-127" charset="-128"/>
              </a:defRPr>
            </a:lvl1pPr>
            <a:lvl2pPr marL="742950" indent="-285750">
              <a:defRPr>
                <a:solidFill>
                  <a:schemeClr val="tx1"/>
                </a:solidFill>
                <a:latin typeface="Georgia" panose="02040502050405020303" pitchFamily="18" charset="0"/>
                <a:ea typeface="Geneva" pitchFamily="-127" charset="-128"/>
              </a:defRPr>
            </a:lvl2pPr>
            <a:lvl3pPr marL="1143000" indent="-228600">
              <a:defRPr>
                <a:solidFill>
                  <a:schemeClr val="tx1"/>
                </a:solidFill>
                <a:latin typeface="Georgia" panose="02040502050405020303" pitchFamily="18" charset="0"/>
                <a:ea typeface="Geneva" pitchFamily="-127" charset="-128"/>
              </a:defRPr>
            </a:lvl3pPr>
            <a:lvl4pPr marL="1600200" indent="-228600">
              <a:defRPr>
                <a:solidFill>
                  <a:schemeClr val="tx1"/>
                </a:solidFill>
                <a:latin typeface="Georgia" panose="02040502050405020303" pitchFamily="18" charset="0"/>
                <a:ea typeface="Geneva" pitchFamily="-127" charset="-128"/>
              </a:defRPr>
            </a:lvl4pPr>
            <a:lvl5pPr marL="2057400" indent="-228600">
              <a:defRPr>
                <a:solidFill>
                  <a:schemeClr val="tx1"/>
                </a:solidFill>
                <a:latin typeface="Georgia" panose="02040502050405020303" pitchFamily="18" charset="0"/>
                <a:ea typeface="Geneva" pitchFamily="-127" charset="-128"/>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9pPr>
          </a:lstStyle>
          <a:p>
            <a:fld id="{D119C188-61C5-44AB-A0B0-41BE347F720E}"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083164A-EA7D-49AC-AB20-3575F4103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013DEE1-03C6-45EF-A8F4-131A45E12F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Geneva" pitchFamily="-127" charset="-128"/>
              </a:rPr>
              <a:t>Review agenda. Already completed the contact card, but we’ll explain important services, the biggest takeaway is Emergency Communications (Red Cross messages).</a:t>
            </a:r>
          </a:p>
        </p:txBody>
      </p:sp>
      <p:sp>
        <p:nvSpPr>
          <p:cNvPr id="14340" name="Slide Number Placeholder 3">
            <a:extLst>
              <a:ext uri="{FF2B5EF4-FFF2-40B4-BE49-F238E27FC236}">
                <a16:creationId xmlns:a16="http://schemas.microsoft.com/office/drawing/2014/main" id="{0CF5428A-1363-400E-8A25-C83D354D68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Geneva" pitchFamily="-127" charset="-128"/>
              </a:defRPr>
            </a:lvl1pPr>
            <a:lvl2pPr marL="742950" indent="-285750">
              <a:defRPr>
                <a:solidFill>
                  <a:schemeClr val="tx1"/>
                </a:solidFill>
                <a:latin typeface="Georgia" panose="02040502050405020303" pitchFamily="18" charset="0"/>
                <a:ea typeface="Geneva" pitchFamily="-127" charset="-128"/>
              </a:defRPr>
            </a:lvl2pPr>
            <a:lvl3pPr marL="1143000" indent="-228600">
              <a:defRPr>
                <a:solidFill>
                  <a:schemeClr val="tx1"/>
                </a:solidFill>
                <a:latin typeface="Georgia" panose="02040502050405020303" pitchFamily="18" charset="0"/>
                <a:ea typeface="Geneva" pitchFamily="-127" charset="-128"/>
              </a:defRPr>
            </a:lvl3pPr>
            <a:lvl4pPr marL="1600200" indent="-228600">
              <a:defRPr>
                <a:solidFill>
                  <a:schemeClr val="tx1"/>
                </a:solidFill>
                <a:latin typeface="Georgia" panose="02040502050405020303" pitchFamily="18" charset="0"/>
                <a:ea typeface="Geneva" pitchFamily="-127" charset="-128"/>
              </a:defRPr>
            </a:lvl4pPr>
            <a:lvl5pPr marL="2057400" indent="-228600">
              <a:defRPr>
                <a:solidFill>
                  <a:schemeClr val="tx1"/>
                </a:solidFill>
                <a:latin typeface="Georgia" panose="02040502050405020303" pitchFamily="18" charset="0"/>
                <a:ea typeface="Geneva" pitchFamily="-127" charset="-128"/>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9pPr>
          </a:lstStyle>
          <a:p>
            <a:fld id="{D2B61EC6-B109-4245-9840-FAF8715F8518}"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1E19C68-6A7F-4A98-A220-EFE2F6AF3B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E9C6977A-3870-4340-BFF1-48175CBABA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LID4096">
                <a:ea typeface="Geneva" pitchFamily="-127" charset="-128"/>
              </a:rPr>
              <a:t>The Red Cross strives to provide military families with support information at vital times during their service member’s military career. To this end, there are a few events in which the Red Cross uses the Family Contact Cards to engage military families: at MEPS, Newcommer’s Orientation and predeployment events. F</a:t>
            </a:r>
            <a:r>
              <a:rPr lang="en-US" altLang="en-US">
                <a:ea typeface="Geneva" pitchFamily="-127" charset="-128"/>
              </a:rPr>
              <a:t>amily Contact Cards are important as they help the Red Cross have up to date information readily available for Service Members in the event of the need for a Red Cross Message.  </a:t>
            </a:r>
          </a:p>
          <a:p>
            <a:r>
              <a:rPr lang="en-US" altLang="en-US">
                <a:ea typeface="Geneva" pitchFamily="-127" charset="-128"/>
              </a:rPr>
              <a:t>Please fill out the form completely and legibly. The top section is the Service Member’s information, the bottom section is for a family point of contact. Please provide as much unit information as possible, including unit location- Vilseck, Graf, Aachen, etc. This helps expedite the delivery of the message.  The Red Cross team will reach out to your family member  you write down to provide them information on Red Cross services and information on how to start a Red Cross Message if needed. You don’t need to fill out family member information at the bottom if the family is not stationed here in Germany. These cards are kept confidential, we take these cards back to the office, lock them up, enter them within 2 weeks and shred.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4C9AB00-6A68-4B0B-9B78-7CE8C35D8A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B59737D-454D-41F9-8571-BB0B4E22CE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Geneva" pitchFamily="-127" charset="-128"/>
              </a:rPr>
              <a:t>While you fill out the contact card, please watch this short video on Red Cross Services and Red Cross Emergency Communication Messages. </a:t>
            </a:r>
          </a:p>
          <a:p>
            <a:r>
              <a:rPr lang="en-US" altLang="en-US" b="1">
                <a:ea typeface="Geneva" pitchFamily="-127" charset="-128"/>
              </a:rPr>
              <a:t>The American Red Cross provides timely, factual reports about family emergencies, to service members wherever they are stationed. </a:t>
            </a:r>
            <a:r>
              <a:rPr lang="en-US" altLang="en-US" sz="800">
                <a:latin typeface="Akzidenz-Grotesk Std Regular" pitchFamily="2" charset="0"/>
                <a:ea typeface="Geneva" pitchFamily="-127" charset="-128"/>
              </a:rPr>
              <a:t>Emergency Communications – serve as the link between families back home dealing with a crisis and their loved ones serving in the military. </a:t>
            </a:r>
            <a:r>
              <a:rPr lang="en-US" altLang="en-US" b="1">
                <a:ea typeface="Geneva" pitchFamily="-127" charset="-128"/>
              </a:rPr>
              <a:t>The Emergency Communications Center and American Red Cross offices worldwide provide Emergency Communications around the clock.</a:t>
            </a:r>
          </a:p>
          <a:p>
            <a:endParaRPr lang="en-US" altLang="en-US">
              <a:ea typeface="Geneva" pitchFamily="-127" charset="-128"/>
            </a:endParaRPr>
          </a:p>
          <a:p>
            <a:r>
              <a:rPr lang="en-US" altLang="en-US">
                <a:ea typeface="Geneva" pitchFamily="-127" charset="-128"/>
              </a:rPr>
              <a:t>Anyone can initiate a Red Cross message by phone, online, or in person. You’ll see this contact number again at the end. Now we’ll explain what a Red Cross message is and the process for it.</a:t>
            </a:r>
          </a:p>
          <a:p>
            <a:endParaRPr lang="en-US" altLang="en-US">
              <a:ea typeface="Geneva" pitchFamily="-127" charset="-128"/>
            </a:endParaRPr>
          </a:p>
        </p:txBody>
      </p:sp>
      <p:sp>
        <p:nvSpPr>
          <p:cNvPr id="18436" name="Slide Number Placeholder 3">
            <a:extLst>
              <a:ext uri="{FF2B5EF4-FFF2-40B4-BE49-F238E27FC236}">
                <a16:creationId xmlns:a16="http://schemas.microsoft.com/office/drawing/2014/main" id="{EBE859B8-F903-43ED-8AA2-D96B6BFA1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Geneva" pitchFamily="-127" charset="-128"/>
              </a:defRPr>
            </a:lvl1pPr>
            <a:lvl2pPr marL="742950" indent="-285750">
              <a:defRPr>
                <a:solidFill>
                  <a:schemeClr val="tx1"/>
                </a:solidFill>
                <a:latin typeface="Georgia" panose="02040502050405020303" pitchFamily="18" charset="0"/>
                <a:ea typeface="Geneva" pitchFamily="-127" charset="-128"/>
              </a:defRPr>
            </a:lvl2pPr>
            <a:lvl3pPr marL="1143000" indent="-228600">
              <a:defRPr>
                <a:solidFill>
                  <a:schemeClr val="tx1"/>
                </a:solidFill>
                <a:latin typeface="Georgia" panose="02040502050405020303" pitchFamily="18" charset="0"/>
                <a:ea typeface="Geneva" pitchFamily="-127" charset="-128"/>
              </a:defRPr>
            </a:lvl3pPr>
            <a:lvl4pPr marL="1600200" indent="-228600">
              <a:defRPr>
                <a:solidFill>
                  <a:schemeClr val="tx1"/>
                </a:solidFill>
                <a:latin typeface="Georgia" panose="02040502050405020303" pitchFamily="18" charset="0"/>
                <a:ea typeface="Geneva" pitchFamily="-127" charset="-128"/>
              </a:defRPr>
            </a:lvl4pPr>
            <a:lvl5pPr marL="2057400" indent="-228600">
              <a:defRPr>
                <a:solidFill>
                  <a:schemeClr val="tx1"/>
                </a:solidFill>
                <a:latin typeface="Georgia" panose="02040502050405020303" pitchFamily="18" charset="0"/>
                <a:ea typeface="Geneva" pitchFamily="-127" charset="-128"/>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9pPr>
          </a:lstStyle>
          <a:p>
            <a:fld id="{C461BD0F-6587-4F3E-AD65-1F6198A1EDCA}"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215AF95-FF82-4761-8BE1-38CE5B4D77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A0BF0AD-A6BE-4DB6-AD4D-BCDEF4E2AC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LID4096">
                <a:ea typeface="Geneva" pitchFamily="-127" charset="-128"/>
                <a:hlinkClick r:id="rId3"/>
              </a:rPr>
              <a:t>https://vimeo.com/421177255/2fc76a2ddb</a:t>
            </a:r>
            <a:endParaRPr lang="en-US" altLang="LID4096">
              <a:ea typeface="Geneva" pitchFamily="-127" charset="-128"/>
            </a:endParaRPr>
          </a:p>
          <a:p>
            <a:endParaRPr lang="en-US" altLang="LID4096">
              <a:ea typeface="Geneva" pitchFamily="-127" charset="-128"/>
            </a:endParaRPr>
          </a:p>
          <a:p>
            <a:r>
              <a:rPr lang="en-US" altLang="LID4096">
                <a:ea typeface="Geneva" pitchFamily="-127" charset="-128"/>
              </a:rPr>
              <a:t>Link to video if it does not work</a:t>
            </a:r>
            <a:endParaRPr lang="LID4096" altLang="LID4096">
              <a:ea typeface="Geneva" pitchFamily="-127" charset="-128"/>
            </a:endParaRPr>
          </a:p>
        </p:txBody>
      </p:sp>
      <p:sp>
        <p:nvSpPr>
          <p:cNvPr id="20484" name="Slide Number Placeholder 3">
            <a:extLst>
              <a:ext uri="{FF2B5EF4-FFF2-40B4-BE49-F238E27FC236}">
                <a16:creationId xmlns:a16="http://schemas.microsoft.com/office/drawing/2014/main" id="{AC78398A-DBB4-406C-8681-5245C1C2AC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Geneva" pitchFamily="-127" charset="-128"/>
              </a:defRPr>
            </a:lvl1pPr>
            <a:lvl2pPr marL="742950" indent="-285750">
              <a:defRPr>
                <a:solidFill>
                  <a:schemeClr val="tx1"/>
                </a:solidFill>
                <a:latin typeface="Georgia" panose="02040502050405020303" pitchFamily="18" charset="0"/>
                <a:ea typeface="Geneva" pitchFamily="-127" charset="-128"/>
              </a:defRPr>
            </a:lvl2pPr>
            <a:lvl3pPr marL="1143000" indent="-228600">
              <a:defRPr>
                <a:solidFill>
                  <a:schemeClr val="tx1"/>
                </a:solidFill>
                <a:latin typeface="Georgia" panose="02040502050405020303" pitchFamily="18" charset="0"/>
                <a:ea typeface="Geneva" pitchFamily="-127" charset="-128"/>
              </a:defRPr>
            </a:lvl3pPr>
            <a:lvl4pPr marL="1600200" indent="-228600">
              <a:defRPr>
                <a:solidFill>
                  <a:schemeClr val="tx1"/>
                </a:solidFill>
                <a:latin typeface="Georgia" panose="02040502050405020303" pitchFamily="18" charset="0"/>
                <a:ea typeface="Geneva" pitchFamily="-127" charset="-128"/>
              </a:defRPr>
            </a:lvl4pPr>
            <a:lvl5pPr marL="2057400" indent="-228600">
              <a:defRPr>
                <a:solidFill>
                  <a:schemeClr val="tx1"/>
                </a:solidFill>
                <a:latin typeface="Georgia" panose="02040502050405020303" pitchFamily="18" charset="0"/>
                <a:ea typeface="Geneva" pitchFamily="-127" charset="-128"/>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9pPr>
          </a:lstStyle>
          <a:p>
            <a:fld id="{375BA0BD-A3B9-4D95-9E80-14E163B9AFFE}"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909F77C-B9C7-4957-8DB2-59048EEF20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949D12D-52CA-4D85-AD66-0F3C6F800ED9}"/>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dirty="0">
                <a:ea typeface="Geneva" pitchFamily="-127" charset="-128"/>
              </a:rPr>
              <a:t>If you’ve never had a Red Cross message, this is how it works. Or if it’s been a long time, this is a good reminder. This is our system for family emergencies and it’s especially important for you OCONUS because this not only grants emergency leave but eligible circumstances may also receive unit funding to travel to home of record.</a:t>
            </a:r>
          </a:p>
          <a:p>
            <a:pPr marL="228600" indent="-228600">
              <a:buFontTx/>
              <a:buAutoNum type="arabicPeriod"/>
              <a:defRPr/>
            </a:pPr>
            <a:r>
              <a:rPr lang="en-US" altLang="en-US" dirty="0">
                <a:ea typeface="Geneva" pitchFamily="-127" charset="-128"/>
              </a:rPr>
              <a:t>First, an emergency happens in your immediate family. Important note: grandparents are eligible for Red Cross messages but not considered immediate family by the DoD so talk to your chain of command about the relationship. They may grant regular leave under emergency circumstances and you can take Space A on military flight or pay for your own flight (or request financial assistance from AER). Emergencies= unexpected, time critical, life threatening, short-term, disrupts the norm, requires service member’s attention.</a:t>
            </a:r>
          </a:p>
          <a:p>
            <a:pPr marL="228600" indent="-228600">
              <a:buFontTx/>
              <a:buAutoNum type="arabicPeriod"/>
              <a:defRPr/>
            </a:pPr>
            <a:r>
              <a:rPr lang="en-US" altLang="en-US" dirty="0">
                <a:ea typeface="Geneva" pitchFamily="-127" charset="-128"/>
              </a:rPr>
              <a:t>Family/service member/first sergeant/healthcare professional (ANYONE) can initiate a Red Cross message through phone, website, app, walk-in.</a:t>
            </a:r>
          </a:p>
          <a:p>
            <a:pPr marL="228600" indent="-228600">
              <a:buFontTx/>
              <a:buAutoNum type="arabicPeriod"/>
              <a:defRPr/>
            </a:pPr>
            <a:r>
              <a:rPr lang="en-US" altLang="en-US" dirty="0">
                <a:ea typeface="Geneva" pitchFamily="-127" charset="-128"/>
              </a:rPr>
              <a:t>ARC collects information about SM and emergency (even if your info is saved in system, helpful if family has it on hand). </a:t>
            </a:r>
          </a:p>
          <a:p>
            <a:pPr marL="228600" indent="-228600">
              <a:buFontTx/>
              <a:buAutoNum type="arabicPeriod"/>
              <a:defRPr/>
            </a:pPr>
            <a:r>
              <a:rPr lang="en-US" altLang="en-US" dirty="0">
                <a:ea typeface="Geneva" pitchFamily="-127" charset="-128"/>
              </a:rPr>
              <a:t>We verify emergency with a professional so the emergency must be reported. For example, if an assault occurred, we can verify with a police department but only if the family member reported it. We serve as a kind of “doctor’s note” providing accurate information to command.</a:t>
            </a:r>
          </a:p>
          <a:p>
            <a:pPr marL="228600" indent="-228600">
              <a:buFontTx/>
              <a:buAutoNum type="arabicPeriod"/>
              <a:defRPr/>
            </a:pPr>
            <a:r>
              <a:rPr lang="en-US" altLang="en-US" dirty="0">
                <a:ea typeface="Geneva" pitchFamily="-127" charset="-128"/>
              </a:rPr>
              <a:t>Message is delivered by phone only. We can never print or email Red Cross messages. We read it word for word usually to staff duty who writes it down and passes it to the appropriate person.</a:t>
            </a:r>
          </a:p>
          <a:p>
            <a:pPr>
              <a:defRPr/>
            </a:pPr>
            <a:r>
              <a:rPr lang="en-US" altLang="en-US" dirty="0">
                <a:ea typeface="Geneva" pitchFamily="-127" charset="-128"/>
              </a:rPr>
              <a:t>Other relevant note: Births- Red Cross sends emergency messages only, not routine in-labor notifications. Leaders often request a message and tell their soldiers to just wait until mother goes into labor, but we can only send if there is a medical emergency or after the fact, a birth announcement.</a:t>
            </a:r>
          </a:p>
        </p:txBody>
      </p:sp>
      <p:sp>
        <p:nvSpPr>
          <p:cNvPr id="22532" name="Slide Number Placeholder 3">
            <a:extLst>
              <a:ext uri="{FF2B5EF4-FFF2-40B4-BE49-F238E27FC236}">
                <a16:creationId xmlns:a16="http://schemas.microsoft.com/office/drawing/2014/main" id="{8689F621-4E80-4891-9AA3-386C0F8C9F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Geneva" pitchFamily="-127" charset="-128"/>
              </a:defRPr>
            </a:lvl1pPr>
            <a:lvl2pPr marL="742950" indent="-285750">
              <a:defRPr>
                <a:solidFill>
                  <a:schemeClr val="tx1"/>
                </a:solidFill>
                <a:latin typeface="Georgia" panose="02040502050405020303" pitchFamily="18" charset="0"/>
                <a:ea typeface="Geneva" pitchFamily="-127" charset="-128"/>
              </a:defRPr>
            </a:lvl2pPr>
            <a:lvl3pPr marL="1143000" indent="-228600">
              <a:defRPr>
                <a:solidFill>
                  <a:schemeClr val="tx1"/>
                </a:solidFill>
                <a:latin typeface="Georgia" panose="02040502050405020303" pitchFamily="18" charset="0"/>
                <a:ea typeface="Geneva" pitchFamily="-127" charset="-128"/>
              </a:defRPr>
            </a:lvl3pPr>
            <a:lvl4pPr marL="1600200" indent="-228600">
              <a:defRPr>
                <a:solidFill>
                  <a:schemeClr val="tx1"/>
                </a:solidFill>
                <a:latin typeface="Georgia" panose="02040502050405020303" pitchFamily="18" charset="0"/>
                <a:ea typeface="Geneva" pitchFamily="-127" charset="-128"/>
              </a:defRPr>
            </a:lvl4pPr>
            <a:lvl5pPr marL="2057400" indent="-228600">
              <a:defRPr>
                <a:solidFill>
                  <a:schemeClr val="tx1"/>
                </a:solidFill>
                <a:latin typeface="Georgia" panose="02040502050405020303" pitchFamily="18" charset="0"/>
                <a:ea typeface="Geneva" pitchFamily="-127" charset="-128"/>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ea typeface="Geneva" pitchFamily="-127" charset="-128"/>
              </a:defRPr>
            </a:lvl9pPr>
          </a:lstStyle>
          <a:p>
            <a:fld id="{5132B1D2-0F66-44CE-90BC-9C6BB12AEDB1}"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A978A5A-97B2-4446-BB15-1E3568D6F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90F90B6E-BCF5-49FF-9FAE-74726D92BE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800" b="1">
              <a:ea typeface="Geneva" pitchFamily="-127" charset="-128"/>
            </a:endParaRPr>
          </a:p>
          <a:p>
            <a:pPr>
              <a:lnSpc>
                <a:spcPct val="80000"/>
              </a:lnSpc>
            </a:pPr>
            <a:r>
              <a:rPr lang="en-US" altLang="en-US" sz="800" b="1">
                <a:ea typeface="Geneva" pitchFamily="-127" charset="-128"/>
              </a:rPr>
              <a:t>Anyone can start an Emergency Communication Message </a:t>
            </a:r>
            <a:r>
              <a:rPr lang="en-US" altLang="en-US" sz="800">
                <a:ea typeface="Geneva" pitchFamily="-127" charset="-128"/>
              </a:rPr>
              <a:t>they must have all of the service member’s information to do so.</a:t>
            </a:r>
            <a:endParaRPr lang="en-US" altLang="en-US" sz="800" b="1">
              <a:ea typeface="Geneva" pitchFamily="-127" charset="-128"/>
            </a:endParaRPr>
          </a:p>
          <a:p>
            <a:pPr>
              <a:lnSpc>
                <a:spcPct val="90000"/>
              </a:lnSpc>
            </a:pPr>
            <a:endParaRPr lang="en-US" altLang="en-US" sz="800" b="1">
              <a:ea typeface="Geneva" pitchFamily="-127" charset="-128"/>
            </a:endParaRPr>
          </a:p>
          <a:p>
            <a:pPr>
              <a:lnSpc>
                <a:spcPct val="90000"/>
              </a:lnSpc>
            </a:pPr>
            <a:r>
              <a:rPr lang="en-US" altLang="en-US" sz="800" b="1">
                <a:ea typeface="Geneva" pitchFamily="-127" charset="-128"/>
              </a:rPr>
              <a:t>An emergency is defined as "a sudden, generally unexpected, occurrence of a time-critical and short-term nature that disrupts or threatens to disrupt the norm and that demands immediate action or attention," Generally speaking these are </a:t>
            </a:r>
            <a:r>
              <a:rPr lang="en-US" altLang="en-US" sz="800">
                <a:solidFill>
                  <a:srgbClr val="000000"/>
                </a:solidFill>
                <a:latin typeface="Arial" panose="020B0604020202020204" pitchFamily="34" charset="0"/>
                <a:ea typeface="Geneva" pitchFamily="-127" charset="-128"/>
              </a:rPr>
              <a:t>Birth, Death, Illness, breakdown in Childcare Plan, Unforeseen Financial Emergency, other emergency situation requiring the service members immediate attention.</a:t>
            </a:r>
            <a:endParaRPr lang="en-US" altLang="en-US" sz="800" b="1">
              <a:ea typeface="Geneva" pitchFamily="-127" charset="-128"/>
            </a:endParaRPr>
          </a:p>
          <a:p>
            <a:pPr>
              <a:lnSpc>
                <a:spcPct val="90000"/>
              </a:lnSpc>
            </a:pPr>
            <a:endParaRPr lang="en-US" altLang="en-US" sz="800" b="1">
              <a:ea typeface="Geneva" pitchFamily="-127" charset="-128"/>
            </a:endParaRPr>
          </a:p>
          <a:p>
            <a:pPr>
              <a:lnSpc>
                <a:spcPct val="90000"/>
              </a:lnSpc>
            </a:pPr>
            <a:r>
              <a:rPr lang="en-US" altLang="en-US" sz="800" b="1">
                <a:ea typeface="Geneva" pitchFamily="-127" charset="-128"/>
              </a:rPr>
              <a:t>Messages must involve an immediate family member. This is defined as </a:t>
            </a:r>
            <a:r>
              <a:rPr lang="en-US" altLang="en-US" sz="800">
                <a:solidFill>
                  <a:srgbClr val="000000"/>
                </a:solidFill>
                <a:latin typeface="Arial" panose="020B0604020202020204" pitchFamily="34" charset="0"/>
                <a:ea typeface="Geneva" pitchFamily="-127" charset="-128"/>
              </a:rPr>
              <a:t>Parent, Sibling, Child, Spouse, Grandparent, other family member with extenuating circumstance (for example, lived with uncle as primary caregiver for 5 years prior to joining military and no parent in the home). We can make an exception in extraordinary circumstances, but we have to know up front. We will not send a clarification message after the fact. So if the emergency involves the uncle that raised you, the person initiating needs to give us that information during the initial intake call. </a:t>
            </a:r>
          </a:p>
          <a:p>
            <a:pPr>
              <a:lnSpc>
                <a:spcPct val="90000"/>
              </a:lnSpc>
            </a:pPr>
            <a:endParaRPr lang="en-US" altLang="en-US" sz="800" b="1">
              <a:ea typeface="Geneva" pitchFamily="-127" charset="-128"/>
            </a:endParaRPr>
          </a:p>
          <a:p>
            <a:pPr>
              <a:lnSpc>
                <a:spcPct val="90000"/>
              </a:lnSpc>
            </a:pPr>
            <a:r>
              <a:rPr lang="en-US" altLang="en-US" sz="800" b="1">
                <a:ea typeface="Geneva" pitchFamily="-127" charset="-128"/>
              </a:rPr>
              <a:t>The American Red Cross provides a third-party verification of the emergency for the service member and command to enable them to make an educated decision regarding leave. The Emergency must be verified by a professional person who had the authority to provide that information or service. These include: </a:t>
            </a:r>
            <a:r>
              <a:rPr lang="en-US" altLang="en-US" sz="800">
                <a:solidFill>
                  <a:srgbClr val="000000"/>
                </a:solidFill>
                <a:latin typeface="Arial" panose="020B0604020202020204" pitchFamily="34" charset="0"/>
                <a:ea typeface="Geneva" pitchFamily="-127" charset="-128"/>
              </a:rPr>
              <a:t>Doctor, Lawyer, Social Worker, Funeral Director, RN on behalf of Doctor, Utility Worker, Landlord, Member of Clergy (death and mental health) other </a:t>
            </a:r>
            <a:r>
              <a:rPr lang="en-US" altLang="en-US" sz="800">
                <a:solidFill>
                  <a:srgbClr val="000000"/>
                </a:solidFill>
                <a:ea typeface="Geneva" pitchFamily="-127" charset="-128"/>
              </a:rPr>
              <a:t>“</a:t>
            </a:r>
            <a:r>
              <a:rPr lang="en-US" altLang="en-US" sz="800">
                <a:solidFill>
                  <a:srgbClr val="000000"/>
                </a:solidFill>
                <a:latin typeface="Arial" panose="020B0604020202020204" pitchFamily="34" charset="0"/>
                <a:ea typeface="Geneva" pitchFamily="-127" charset="-128"/>
              </a:rPr>
              <a:t>Licensed Professional</a:t>
            </a:r>
            <a:r>
              <a:rPr lang="en-US" altLang="en-US" sz="800">
                <a:solidFill>
                  <a:srgbClr val="000000"/>
                </a:solidFill>
                <a:ea typeface="Geneva" pitchFamily="-127" charset="-128"/>
              </a:rPr>
              <a:t>”</a:t>
            </a:r>
            <a:r>
              <a:rPr lang="en-US" altLang="en-US" sz="800">
                <a:solidFill>
                  <a:srgbClr val="000000"/>
                </a:solidFill>
                <a:latin typeface="Arial" panose="020B0604020202020204" pitchFamily="34" charset="0"/>
                <a:ea typeface="Geneva" pitchFamily="-127" charset="-128"/>
              </a:rPr>
              <a:t> who is qualified to speak on matter. Verifications may also be provided when needed to obtain emergency financial assistance from a military aid society. </a:t>
            </a:r>
          </a:p>
          <a:p>
            <a:pPr>
              <a:lnSpc>
                <a:spcPct val="90000"/>
              </a:lnSpc>
            </a:pPr>
            <a:endParaRPr lang="en-US" altLang="en-US" sz="800">
              <a:ea typeface="Geneva" pitchFamily="-127" charset="-128"/>
            </a:endParaRPr>
          </a:p>
          <a:p>
            <a:pPr>
              <a:lnSpc>
                <a:spcPct val="90000"/>
              </a:lnSpc>
            </a:pPr>
            <a:r>
              <a:rPr lang="en-US" altLang="en-US" sz="800">
                <a:ea typeface="Geneva" pitchFamily="-127" charset="-128"/>
              </a:rPr>
              <a:t>When Starting a Message the caller should have the following information available. </a:t>
            </a:r>
          </a:p>
          <a:p>
            <a:pPr>
              <a:lnSpc>
                <a:spcPct val="90000"/>
              </a:lnSpc>
            </a:pPr>
            <a:r>
              <a:rPr lang="en-US" altLang="en-US" sz="800" b="1">
                <a:ea typeface="Geneva" pitchFamily="-127" charset="-128"/>
              </a:rPr>
              <a:t>Service Members Info: </a:t>
            </a:r>
            <a:r>
              <a:rPr lang="en-US" altLang="en-US" sz="900">
                <a:solidFill>
                  <a:srgbClr val="000000"/>
                </a:solidFill>
                <a:ea typeface="Geneva" pitchFamily="-127" charset="-128"/>
              </a:rPr>
              <a:t>Full name as it appears in DEERS, Rank/rating, Branch of service, Social Security number OR full date of birth, Current Military UNIT and Physical Location (not APO ) Information about the deployed unit and home base unit (for deployed service members only)</a:t>
            </a:r>
            <a:r>
              <a:rPr lang="en-US" altLang="en-US" sz="800">
                <a:solidFill>
                  <a:srgbClr val="000000"/>
                </a:solidFill>
                <a:ea typeface="Geneva" pitchFamily="-127" charset="-128"/>
              </a:rPr>
              <a:t> </a:t>
            </a:r>
          </a:p>
          <a:p>
            <a:pPr>
              <a:lnSpc>
                <a:spcPct val="80000"/>
              </a:lnSpc>
            </a:pPr>
            <a:endParaRPr lang="en-US" altLang="en-US" sz="800">
              <a:solidFill>
                <a:srgbClr val="000000"/>
              </a:solidFill>
              <a:latin typeface="Arial" panose="020B0604020202020204" pitchFamily="34" charset="0"/>
              <a:ea typeface="Geneva" pitchFamily="-127" charset="-128"/>
            </a:endParaRPr>
          </a:p>
          <a:p>
            <a:pPr>
              <a:lnSpc>
                <a:spcPct val="80000"/>
              </a:lnSpc>
            </a:pPr>
            <a:r>
              <a:rPr lang="en-US" altLang="en-US" sz="800">
                <a:solidFill>
                  <a:srgbClr val="000000"/>
                </a:solidFill>
                <a:latin typeface="Arial" panose="020B0604020202020204" pitchFamily="34" charset="0"/>
                <a:ea typeface="Geneva" pitchFamily="-127" charset="-128"/>
              </a:rPr>
              <a:t>We also need Information on family member Red Cross can talk to in the community emergency is occurring (usually the initiator). </a:t>
            </a:r>
          </a:p>
          <a:p>
            <a:pPr>
              <a:lnSpc>
                <a:spcPct val="80000"/>
              </a:lnSpc>
            </a:pPr>
            <a:endParaRPr lang="en-US" altLang="en-US" sz="400">
              <a:solidFill>
                <a:srgbClr val="000000"/>
              </a:solidFill>
              <a:ea typeface="Geneva" pitchFamily="-127" charset="-128"/>
            </a:endParaRPr>
          </a:p>
          <a:p>
            <a:pPr>
              <a:lnSpc>
                <a:spcPct val="80000"/>
              </a:lnSpc>
            </a:pPr>
            <a:r>
              <a:rPr lang="en-US" altLang="en-US" sz="700">
                <a:solidFill>
                  <a:srgbClr val="000000"/>
                </a:solidFill>
                <a:ea typeface="Geneva" pitchFamily="-127" charset="-128"/>
              </a:rPr>
              <a:t>***Remember, the more information we get from the caller, the more quickly we can find you and deliver the message.***</a:t>
            </a:r>
          </a:p>
          <a:p>
            <a:pPr>
              <a:lnSpc>
                <a:spcPct val="80000"/>
              </a:lnSpc>
            </a:pPr>
            <a:endParaRPr lang="en-US" altLang="en-US" sz="400">
              <a:solidFill>
                <a:srgbClr val="000000"/>
              </a:solidFill>
              <a:ea typeface="Geneva" pitchFamily="-127" charset="-128"/>
            </a:endParaRPr>
          </a:p>
          <a:p>
            <a:pPr algn="ctr">
              <a:lnSpc>
                <a:spcPct val="80000"/>
              </a:lnSpc>
            </a:pPr>
            <a:endParaRPr lang="en-US" altLang="en-US" sz="800">
              <a:solidFill>
                <a:srgbClr val="000000"/>
              </a:solidFill>
              <a:ea typeface="Geneva" pitchFamily="-127" charset="-128"/>
            </a:endParaRPr>
          </a:p>
          <a:p>
            <a:pPr algn="ctr">
              <a:lnSpc>
                <a:spcPct val="80000"/>
              </a:lnSpc>
            </a:pPr>
            <a:r>
              <a:rPr lang="en-US" altLang="en-US" sz="800">
                <a:solidFill>
                  <a:srgbClr val="000000"/>
                </a:solidFill>
                <a:ea typeface="Geneva" pitchFamily="-127" charset="-128"/>
              </a:rPr>
              <a:t>UPDATE YOUR FAMILY EVERY TIME YOUR INFORMATION CHANGES!</a:t>
            </a:r>
          </a:p>
          <a:p>
            <a:pPr>
              <a:lnSpc>
                <a:spcPct val="90000"/>
              </a:lnSpc>
            </a:pPr>
            <a:endParaRPr lang="en-US" altLang="en-US" sz="800">
              <a:ea typeface="Geneva" pitchFamily="-127" charset="-128"/>
            </a:endParaRPr>
          </a:p>
          <a:p>
            <a:pPr>
              <a:lnSpc>
                <a:spcPct val="90000"/>
              </a:lnSpc>
            </a:pPr>
            <a:endParaRPr lang="en-US" altLang="en-US" sz="800">
              <a:ea typeface="Geneva"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78E5F5F-E720-43E6-B4B3-D13CB20D8D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15991FA0-C76B-4B6D-A731-2B89A97CB7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a:latin typeface="Arial" panose="020B0604020202020204" pitchFamily="34" charset="0"/>
                <a:ea typeface="Geneva" pitchFamily="-127" charset="-128"/>
                <a:cs typeface="Arial" panose="020B0604020202020204" pitchFamily="34" charset="0"/>
              </a:rPr>
              <a:t>Emergency communication messages </a:t>
            </a:r>
            <a:r>
              <a:rPr lang="en-US" altLang="en-US" sz="800" b="1">
                <a:latin typeface="Arial" panose="020B0604020202020204" pitchFamily="34" charset="0"/>
                <a:ea typeface="Geneva" pitchFamily="-127" charset="-128"/>
                <a:cs typeface="Arial" panose="020B0604020202020204" pitchFamily="34" charset="0"/>
              </a:rPr>
              <a:t>do not </a:t>
            </a:r>
            <a:r>
              <a:rPr lang="en-US" altLang="en-US" sz="800">
                <a:latin typeface="Arial" panose="020B0604020202020204" pitchFamily="34" charset="0"/>
                <a:ea typeface="Geneva" pitchFamily="-127" charset="-128"/>
                <a:cs typeface="Arial" panose="020B0604020202020204" pitchFamily="34" charset="0"/>
              </a:rPr>
              <a:t>replace normal communications.</a:t>
            </a:r>
          </a:p>
          <a:p>
            <a:endParaRPr lang="en-US" altLang="en-US" sz="800">
              <a:latin typeface="Arial" panose="020B0604020202020204" pitchFamily="34" charset="0"/>
              <a:ea typeface="Geneva" pitchFamily="-127" charset="-128"/>
              <a:cs typeface="Arial" panose="020B0604020202020204" pitchFamily="34" charset="0"/>
            </a:endParaRPr>
          </a:p>
          <a:p>
            <a:r>
              <a:rPr lang="en-US" altLang="en-US" sz="800">
                <a:latin typeface="Arial" panose="020B0604020202020204" pitchFamily="34" charset="0"/>
                <a:ea typeface="Geneva" pitchFamily="-127" charset="-128"/>
                <a:cs typeface="Arial" panose="020B0604020202020204" pitchFamily="34" charset="0"/>
              </a:rPr>
              <a:t>Starting a message </a:t>
            </a:r>
            <a:r>
              <a:rPr lang="en-US" altLang="en-US" sz="800" b="1">
                <a:latin typeface="Arial" panose="020B0604020202020204" pitchFamily="34" charset="0"/>
                <a:ea typeface="Geneva" pitchFamily="-127" charset="-128"/>
                <a:cs typeface="Arial" panose="020B0604020202020204" pitchFamily="34" charset="0"/>
              </a:rPr>
              <a:t>does not </a:t>
            </a:r>
            <a:r>
              <a:rPr lang="en-US" altLang="en-US" sz="800">
                <a:latin typeface="Arial" panose="020B0604020202020204" pitchFamily="34" charset="0"/>
                <a:ea typeface="Geneva" pitchFamily="-127" charset="-128"/>
                <a:cs typeface="Arial" panose="020B0604020202020204" pitchFamily="34" charset="0"/>
              </a:rPr>
              <a:t>guarantee that the service member will be granted emergency leave.</a:t>
            </a:r>
          </a:p>
          <a:p>
            <a:endParaRPr lang="en-US" altLang="en-US" sz="800">
              <a:latin typeface="Arial" panose="020B0604020202020204" pitchFamily="34" charset="0"/>
              <a:ea typeface="Geneva" pitchFamily="-127" charset="-128"/>
              <a:cs typeface="Arial" panose="020B0604020202020204" pitchFamily="34" charset="0"/>
            </a:endParaRPr>
          </a:p>
          <a:p>
            <a:r>
              <a:rPr lang="en-US" altLang="en-US" sz="800">
                <a:latin typeface="Arial" panose="020B0604020202020204" pitchFamily="34" charset="0"/>
                <a:ea typeface="Geneva" pitchFamily="-127" charset="-128"/>
                <a:cs typeface="Arial" panose="020B0604020202020204" pitchFamily="34" charset="0"/>
              </a:rPr>
              <a:t>American Red Cross </a:t>
            </a:r>
            <a:r>
              <a:rPr lang="en-US" altLang="en-US" sz="800" b="1">
                <a:latin typeface="Arial" panose="020B0604020202020204" pitchFamily="34" charset="0"/>
                <a:ea typeface="Geneva" pitchFamily="-127" charset="-128"/>
                <a:cs typeface="Arial" panose="020B0604020202020204" pitchFamily="34" charset="0"/>
              </a:rPr>
              <a:t>partners with Military Aid Societies for Financial Assistance</a:t>
            </a:r>
            <a:endParaRPr lang="en-US" altLang="en-US" sz="800">
              <a:latin typeface="Arial" panose="020B0604020202020204" pitchFamily="34" charset="0"/>
              <a:ea typeface="Geneva" pitchFamily="-127" charset="-128"/>
              <a:cs typeface="Arial" panose="020B0604020202020204" pitchFamily="34" charset="0"/>
            </a:endParaRPr>
          </a:p>
          <a:p>
            <a:pPr>
              <a:lnSpc>
                <a:spcPct val="90000"/>
              </a:lnSpc>
            </a:pPr>
            <a:endParaRPr lang="en-US" altLang="en-US" sz="800">
              <a:ea typeface="Geneva"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01F57F2-687F-4959-A206-2B14DDB54A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DC21C085-8401-4051-94B4-B7E0254A02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Geneva"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0649468F-48E2-49DE-9639-AEE52CEF92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5263" y="1320800"/>
            <a:ext cx="613727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0122BA4C-7878-496F-9561-73CD49DDC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63850" y="5484813"/>
            <a:ext cx="33083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E6AD7496-28A1-4BAF-B437-3BB3A3B255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3950" y="428625"/>
            <a:ext cx="17335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quarter" idx="10"/>
          </p:nvPr>
        </p:nvSpPr>
        <p:spPr>
          <a:xfrm>
            <a:off x="1880223" y="2135094"/>
            <a:ext cx="5317042" cy="2143363"/>
          </a:xfrm>
        </p:spPr>
        <p:txBody>
          <a:bodyPr anchor="ctr">
            <a:noAutofit/>
          </a:bodyPr>
          <a:lstStyle>
            <a:lvl1pPr marL="0" indent="0" algn="ctr">
              <a:lnSpc>
                <a:spcPct val="80000"/>
              </a:lnSpc>
              <a:buNone/>
              <a:defRPr sz="3200"/>
            </a:lvl1pPr>
          </a:lstStyle>
          <a:p>
            <a:pPr lvl="0"/>
            <a:r>
              <a:rPr lang="en-US" dirty="0"/>
              <a:t>Click to edit Master text</a:t>
            </a:r>
          </a:p>
        </p:txBody>
      </p:sp>
    </p:spTree>
    <p:extLst>
      <p:ext uri="{BB962C8B-B14F-4D97-AF65-F5344CB8AC3E}">
        <p14:creationId xmlns:p14="http://schemas.microsoft.com/office/powerpoint/2010/main" val="72315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65533422-92A2-4415-8A99-1AD113CB536D}"/>
              </a:ext>
            </a:extLst>
          </p:cNvPr>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2032000" y="1938338"/>
            <a:ext cx="51371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a:t>
            </a:r>
          </a:p>
        </p:txBody>
      </p:sp>
      <p:sp>
        <p:nvSpPr>
          <p:cNvPr id="6" name="Text Placeholder 11"/>
          <p:cNvSpPr>
            <a:spLocks noGrp="1"/>
          </p:cNvSpPr>
          <p:nvPr>
            <p:ph type="body" sz="quarter" idx="12"/>
          </p:nvPr>
        </p:nvSpPr>
        <p:spPr>
          <a:xfrm>
            <a:off x="2250469" y="2567957"/>
            <a:ext cx="4669476" cy="1722086"/>
          </a:xfrm>
        </p:spPr>
        <p:txBody>
          <a:bodyPr anchor="ctr"/>
          <a:lstStyle>
            <a:lvl1pPr marL="0" indent="0" algn="ctr">
              <a:buNone/>
              <a:defRPr/>
            </a:lvl1pPr>
          </a:lstStyle>
          <a:p>
            <a:pPr lvl="0"/>
            <a:r>
              <a:rPr lang="en-US" dirty="0"/>
              <a:t>Click to edit Master text</a:t>
            </a:r>
          </a:p>
        </p:txBody>
      </p:sp>
      <p:sp>
        <p:nvSpPr>
          <p:cNvPr id="5" name="Footer Placeholder 2">
            <a:extLst>
              <a:ext uri="{FF2B5EF4-FFF2-40B4-BE49-F238E27FC236}">
                <a16:creationId xmlns:a16="http://schemas.microsoft.com/office/drawing/2014/main" id="{1F33CF79-EC97-4D5A-93E2-3011946009CA}"/>
              </a:ext>
            </a:extLst>
          </p:cNvPr>
          <p:cNvSpPr>
            <a:spLocks noGrp="1"/>
          </p:cNvSpPr>
          <p:nvPr>
            <p:ph type="ftr" sz="quarter" idx="13"/>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431470DF-89A9-4657-A8A0-DD79762A710B}"/>
              </a:ext>
            </a:extLst>
          </p:cNvPr>
          <p:cNvSpPr>
            <a:spLocks noGrp="1"/>
          </p:cNvSpPr>
          <p:nvPr>
            <p:ph type="sldNum" sz="quarter" idx="14"/>
          </p:nvPr>
        </p:nvSpPr>
        <p:spPr/>
        <p:txBody>
          <a:bodyPr/>
          <a:lstStyle>
            <a:lvl1pPr>
              <a:defRPr/>
            </a:lvl1pPr>
          </a:lstStyle>
          <a:p>
            <a:pPr>
              <a:defRPr/>
            </a:pPr>
            <a:fld id="{78386F25-1A5C-41BA-B3FC-BD76701F9F99}" type="slidenum">
              <a:rPr lang="en-US" altLang="en-US"/>
              <a:pPr>
                <a:defRPr/>
              </a:pPr>
              <a:t>‹#›</a:t>
            </a:fld>
            <a:endParaRPr lang="en-US" altLang="en-US"/>
          </a:p>
        </p:txBody>
      </p:sp>
    </p:spTree>
    <p:extLst>
      <p:ext uri="{BB962C8B-B14F-4D97-AF65-F5344CB8AC3E}">
        <p14:creationId xmlns:p14="http://schemas.microsoft.com/office/powerpoint/2010/main" val="65418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EBAA2E76-8B31-44AA-B764-5044DA952583}"/>
              </a:ext>
            </a:extLst>
          </p:cNvPr>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376238" y="2044700"/>
            <a:ext cx="41497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ADCC4EC1-1CA0-47FD-AA8F-91A2DE17CB2C}"/>
              </a:ext>
            </a:extLst>
          </p:cNvPr>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4756150" y="2044700"/>
            <a:ext cx="41497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dirty="0"/>
              <a:t>Click to edit Master text</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dirty="0"/>
              <a:t>Click to edit Master text</a:t>
            </a:r>
          </a:p>
        </p:txBody>
      </p:sp>
      <p:sp>
        <p:nvSpPr>
          <p:cNvPr id="9" name="Footer Placeholder 2">
            <a:extLst>
              <a:ext uri="{FF2B5EF4-FFF2-40B4-BE49-F238E27FC236}">
                <a16:creationId xmlns:a16="http://schemas.microsoft.com/office/drawing/2014/main" id="{BE35A3C3-D53E-4F8E-BF1E-EF9F0B6F2475}"/>
              </a:ext>
            </a:extLst>
          </p:cNvPr>
          <p:cNvSpPr>
            <a:spLocks noGrp="1"/>
          </p:cNvSpPr>
          <p:nvPr>
            <p:ph type="ftr" sz="quarter" idx="14"/>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A4C85DC0-3580-4A3D-8740-48B63C3D9B85}"/>
              </a:ext>
            </a:extLst>
          </p:cNvPr>
          <p:cNvSpPr>
            <a:spLocks noGrp="1"/>
          </p:cNvSpPr>
          <p:nvPr>
            <p:ph type="sldNum" sz="quarter" idx="15"/>
          </p:nvPr>
        </p:nvSpPr>
        <p:spPr/>
        <p:txBody>
          <a:bodyPr/>
          <a:lstStyle>
            <a:lvl1pPr>
              <a:defRPr/>
            </a:lvl1pPr>
          </a:lstStyle>
          <a:p>
            <a:pPr>
              <a:defRPr/>
            </a:pPr>
            <a:fld id="{3E4E8AE9-0586-4BC0-9C8B-D1F0E169A799}" type="slidenum">
              <a:rPr lang="en-US" altLang="en-US"/>
              <a:pPr>
                <a:defRPr/>
              </a:pPr>
              <a:t>‹#›</a:t>
            </a:fld>
            <a:endParaRPr lang="en-US" altLang="en-US"/>
          </a:p>
        </p:txBody>
      </p:sp>
    </p:spTree>
    <p:extLst>
      <p:ext uri="{BB962C8B-B14F-4D97-AF65-F5344CB8AC3E}">
        <p14:creationId xmlns:p14="http://schemas.microsoft.com/office/powerpoint/2010/main" val="1094628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Chart Placeholder 3"/>
          <p:cNvSpPr>
            <a:spLocks noGrp="1"/>
          </p:cNvSpPr>
          <p:nvPr>
            <p:ph type="chart" sz="quarter" idx="12"/>
          </p:nvPr>
        </p:nvSpPr>
        <p:spPr>
          <a:xfrm>
            <a:off x="1214495" y="1743430"/>
            <a:ext cx="6718391" cy="3780248"/>
          </a:xfrm>
        </p:spPr>
        <p:txBody>
          <a:bodyPr rtlCol="0">
            <a:normAutofit/>
          </a:bodyPr>
          <a:lstStyle/>
          <a:p>
            <a:pPr lvl="0"/>
            <a:endParaRPr lang="en-US" noProof="0"/>
          </a:p>
        </p:txBody>
      </p:sp>
      <p:sp>
        <p:nvSpPr>
          <p:cNvPr id="4" name="Footer Placeholder 3">
            <a:extLst>
              <a:ext uri="{FF2B5EF4-FFF2-40B4-BE49-F238E27FC236}">
                <a16:creationId xmlns:a16="http://schemas.microsoft.com/office/drawing/2014/main" id="{07DBBDB2-4B52-4ABB-9DB8-2BEDC32F25C2}"/>
              </a:ext>
            </a:extLst>
          </p:cNvPr>
          <p:cNvSpPr>
            <a:spLocks noGrp="1"/>
          </p:cNvSpPr>
          <p:nvPr>
            <p:ph type="ftr" sz="quarter" idx="13"/>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8E293050-120B-4BC8-B503-DCAE1777DAB3}"/>
              </a:ext>
            </a:extLst>
          </p:cNvPr>
          <p:cNvSpPr>
            <a:spLocks noGrp="1"/>
          </p:cNvSpPr>
          <p:nvPr>
            <p:ph type="sldNum" sz="quarter" idx="14"/>
          </p:nvPr>
        </p:nvSpPr>
        <p:spPr/>
        <p:txBody>
          <a:bodyPr/>
          <a:lstStyle>
            <a:lvl1pPr>
              <a:defRPr/>
            </a:lvl1pPr>
          </a:lstStyle>
          <a:p>
            <a:pPr>
              <a:defRPr/>
            </a:pPr>
            <a:fld id="{85D7FD58-02EA-4908-AF2D-CBE76D9E9AD6}" type="slidenum">
              <a:rPr lang="en-US" altLang="en-US"/>
              <a:pPr>
                <a:defRPr/>
              </a:pPr>
              <a:t>‹#›</a:t>
            </a:fld>
            <a:endParaRPr lang="en-US" altLang="en-US"/>
          </a:p>
        </p:txBody>
      </p:sp>
    </p:spTree>
    <p:extLst>
      <p:ext uri="{BB962C8B-B14F-4D97-AF65-F5344CB8AC3E}">
        <p14:creationId xmlns:p14="http://schemas.microsoft.com/office/powerpoint/2010/main" val="177508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a:t>
            </a:r>
            <a:r>
              <a:rPr lang="en-US"/>
              <a:t>Master title</a:t>
            </a:r>
          </a:p>
        </p:txBody>
      </p:sp>
      <p:sp>
        <p:nvSpPr>
          <p:cNvPr id="3" name="Footer Placeholder 3">
            <a:extLst>
              <a:ext uri="{FF2B5EF4-FFF2-40B4-BE49-F238E27FC236}">
                <a16:creationId xmlns:a16="http://schemas.microsoft.com/office/drawing/2014/main" id="{FEC5D1F6-C90C-4435-9CC3-A821B265C1B8}"/>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8">
            <a:extLst>
              <a:ext uri="{FF2B5EF4-FFF2-40B4-BE49-F238E27FC236}">
                <a16:creationId xmlns:a16="http://schemas.microsoft.com/office/drawing/2014/main" id="{C90AB158-6D87-4B1B-B1E0-D5CDB9E960CB}"/>
              </a:ext>
            </a:extLst>
          </p:cNvPr>
          <p:cNvSpPr>
            <a:spLocks noGrp="1"/>
          </p:cNvSpPr>
          <p:nvPr>
            <p:ph type="sldNum" sz="quarter" idx="11"/>
          </p:nvPr>
        </p:nvSpPr>
        <p:spPr/>
        <p:txBody>
          <a:bodyPr/>
          <a:lstStyle>
            <a:lvl1pPr>
              <a:defRPr/>
            </a:lvl1pPr>
          </a:lstStyle>
          <a:p>
            <a:pPr>
              <a:defRPr/>
            </a:pPr>
            <a:fld id="{C9CA4FE3-A03E-4A16-95A8-098DAF3FCF58}" type="slidenum">
              <a:rPr lang="en-US" altLang="en-US"/>
              <a:pPr>
                <a:defRPr/>
              </a:pPr>
              <a:t>‹#›</a:t>
            </a:fld>
            <a:endParaRPr lang="en-US" altLang="en-US"/>
          </a:p>
        </p:txBody>
      </p:sp>
    </p:spTree>
    <p:extLst>
      <p:ext uri="{BB962C8B-B14F-4D97-AF65-F5344CB8AC3E}">
        <p14:creationId xmlns:p14="http://schemas.microsoft.com/office/powerpoint/2010/main" val="15902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0D880320-9986-409A-A57B-A3C36D174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5263" y="1320800"/>
            <a:ext cx="613727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8700605D-0446-4848-9AB0-CA9A6631B1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3950" y="428625"/>
            <a:ext cx="17335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FCAA44BB-667D-45A5-9838-E63D054CC8C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63850" y="5484813"/>
            <a:ext cx="33083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quarter" idx="11"/>
          </p:nvPr>
        </p:nvSpPr>
        <p:spPr>
          <a:xfrm>
            <a:off x="2081681" y="2262945"/>
            <a:ext cx="5008098" cy="415925"/>
          </a:xfrm>
        </p:spPr>
        <p:txBody>
          <a:bodyPr>
            <a:noAutofit/>
          </a:bodyPr>
          <a:lstStyle>
            <a:lvl1pPr marL="0" indent="0" algn="ctr">
              <a:buNone/>
              <a:defRPr sz="2800" baseline="0">
                <a:solidFill>
                  <a:srgbClr val="313231"/>
                </a:solidFill>
              </a:defRPr>
            </a:lvl1pPr>
          </a:lstStyle>
          <a:p>
            <a:pPr lvl="0"/>
            <a:r>
              <a:rPr lang="en-US" dirty="0"/>
              <a:t>Click to edit Master text</a:t>
            </a:r>
          </a:p>
        </p:txBody>
      </p:sp>
      <p:sp>
        <p:nvSpPr>
          <p:cNvPr id="10" name="Text Placeholder 8"/>
          <p:cNvSpPr>
            <a:spLocks noGrp="1"/>
          </p:cNvSpPr>
          <p:nvPr>
            <p:ph type="body" sz="quarter" idx="13"/>
          </p:nvPr>
        </p:nvSpPr>
        <p:spPr>
          <a:xfrm>
            <a:off x="2081681" y="2809277"/>
            <a:ext cx="5008098" cy="1334558"/>
          </a:xfrm>
        </p:spPr>
        <p:txBody>
          <a:bodyPr>
            <a:normAutofit/>
          </a:bodyPr>
          <a:lstStyle>
            <a:lvl1pPr marL="0" indent="0" algn="ctr">
              <a:buNone/>
              <a:defRPr sz="3200"/>
            </a:lvl1pPr>
          </a:lstStyle>
          <a:p>
            <a:pPr lvl="0"/>
            <a:r>
              <a:rPr lang="en-US" dirty="0"/>
              <a:t>Click to edit Master text</a:t>
            </a:r>
          </a:p>
        </p:txBody>
      </p:sp>
    </p:spTree>
    <p:extLst>
      <p:ext uri="{BB962C8B-B14F-4D97-AF65-F5344CB8AC3E}">
        <p14:creationId xmlns:p14="http://schemas.microsoft.com/office/powerpoint/2010/main" val="73399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9" name="Text Placeholder 8"/>
          <p:cNvSpPr>
            <a:spLocks noGrp="1"/>
          </p:cNvSpPr>
          <p:nvPr>
            <p:ph type="body" sz="quarter" idx="12"/>
          </p:nvPr>
        </p:nvSpPr>
        <p:spPr>
          <a:xfrm>
            <a:off x="457200" y="1592263"/>
            <a:ext cx="8229600" cy="4089400"/>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EC02AA02-A06F-4F6E-82D4-34D1554BF396}"/>
              </a:ext>
            </a:extLst>
          </p:cNvPr>
          <p:cNvSpPr>
            <a:spLocks noGrp="1"/>
          </p:cNvSpPr>
          <p:nvPr>
            <p:ph type="ftr" sz="quarter" idx="13"/>
          </p:nvPr>
        </p:nvSpPr>
        <p:spPr/>
        <p:txBody>
          <a:bodyPr/>
          <a:lstStyle>
            <a:lvl1pPr>
              <a:defRPr/>
            </a:lvl1pPr>
          </a:lstStyle>
          <a:p>
            <a:pPr>
              <a:defRPr/>
            </a:pPr>
            <a:endParaRPr lang="en-US"/>
          </a:p>
        </p:txBody>
      </p:sp>
      <p:sp>
        <p:nvSpPr>
          <p:cNvPr id="5" name="Slide Number Placeholder 8">
            <a:extLst>
              <a:ext uri="{FF2B5EF4-FFF2-40B4-BE49-F238E27FC236}">
                <a16:creationId xmlns:a16="http://schemas.microsoft.com/office/drawing/2014/main" id="{025877F8-B24C-4091-B529-EE51A4425073}"/>
              </a:ext>
            </a:extLst>
          </p:cNvPr>
          <p:cNvSpPr>
            <a:spLocks noGrp="1"/>
          </p:cNvSpPr>
          <p:nvPr>
            <p:ph type="sldNum" sz="quarter" idx="14"/>
          </p:nvPr>
        </p:nvSpPr>
        <p:spPr/>
        <p:txBody>
          <a:bodyPr/>
          <a:lstStyle>
            <a:lvl1pPr>
              <a:defRPr/>
            </a:lvl1pPr>
          </a:lstStyle>
          <a:p>
            <a:pPr>
              <a:defRPr/>
            </a:pPr>
            <a:fld id="{9EF64FF7-2877-4DFA-AECF-22318FA209D6}" type="slidenum">
              <a:rPr lang="en-US" altLang="en-US"/>
              <a:pPr>
                <a:defRPr/>
              </a:pPr>
              <a:t>‹#›</a:t>
            </a:fld>
            <a:endParaRPr lang="en-US" altLang="en-US"/>
          </a:p>
        </p:txBody>
      </p:sp>
    </p:spTree>
    <p:extLst>
      <p:ext uri="{BB962C8B-B14F-4D97-AF65-F5344CB8AC3E}">
        <p14:creationId xmlns:p14="http://schemas.microsoft.com/office/powerpoint/2010/main" val="94225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7FD43E7E-743F-4C29-8DA6-E7B11319C170}"/>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D9FA92FF-B8AF-4E34-B2BA-0B2098BF78FC}"/>
              </a:ext>
            </a:extLst>
          </p:cNvPr>
          <p:cNvSpPr>
            <a:spLocks noGrp="1"/>
          </p:cNvSpPr>
          <p:nvPr>
            <p:ph type="sldNum" sz="quarter" idx="11"/>
          </p:nvPr>
        </p:nvSpPr>
        <p:spPr/>
        <p:txBody>
          <a:bodyPr/>
          <a:lstStyle>
            <a:lvl1pPr>
              <a:defRPr/>
            </a:lvl1pPr>
          </a:lstStyle>
          <a:p>
            <a:pPr>
              <a:defRPr/>
            </a:pPr>
            <a:fld id="{D4F927BB-BEA1-4988-9A8E-EA4E05A1A41B}" type="slidenum">
              <a:rPr lang="en-US" altLang="en-US"/>
              <a:pPr>
                <a:defRPr/>
              </a:pPr>
              <a:t>‹#›</a:t>
            </a:fld>
            <a:endParaRPr lang="en-US" altLang="en-US"/>
          </a:p>
        </p:txBody>
      </p:sp>
    </p:spTree>
    <p:extLst>
      <p:ext uri="{BB962C8B-B14F-4D97-AF65-F5344CB8AC3E}">
        <p14:creationId xmlns:p14="http://schemas.microsoft.com/office/powerpoint/2010/main" val="245349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3"/>
          <p:cNvSpPr>
            <a:spLocks noGrp="1"/>
          </p:cNvSpPr>
          <p:nvPr>
            <p:ph sz="half" idx="2"/>
          </p:nvPr>
        </p:nvSpPr>
        <p:spPr>
          <a:xfrm>
            <a:off x="457200" y="2174875"/>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8" name="Content Placeholder 5"/>
          <p:cNvSpPr>
            <a:spLocks noGrp="1"/>
          </p:cNvSpPr>
          <p:nvPr>
            <p:ph sz="quarter" idx="4"/>
          </p:nvPr>
        </p:nvSpPr>
        <p:spPr>
          <a:xfrm>
            <a:off x="4645025" y="2174875"/>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a:extLst>
              <a:ext uri="{FF2B5EF4-FFF2-40B4-BE49-F238E27FC236}">
                <a16:creationId xmlns:a16="http://schemas.microsoft.com/office/drawing/2014/main" id="{3BDFF209-7E4A-408F-BC22-FAA3BC0A735D}"/>
              </a:ext>
            </a:extLst>
          </p:cNvPr>
          <p:cNvSpPr>
            <a:spLocks noGrp="1"/>
          </p:cNvSpPr>
          <p:nvPr>
            <p:ph type="ftr" sz="quarter" idx="10"/>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F85259BE-5115-487D-BE0D-07E23E970629}"/>
              </a:ext>
            </a:extLst>
          </p:cNvPr>
          <p:cNvSpPr>
            <a:spLocks noGrp="1"/>
          </p:cNvSpPr>
          <p:nvPr>
            <p:ph type="sldNum" sz="quarter" idx="11"/>
          </p:nvPr>
        </p:nvSpPr>
        <p:spPr/>
        <p:txBody>
          <a:bodyPr/>
          <a:lstStyle>
            <a:lvl1pPr>
              <a:defRPr/>
            </a:lvl1pPr>
          </a:lstStyle>
          <a:p>
            <a:pPr>
              <a:defRPr/>
            </a:pPr>
            <a:fld id="{E0880D4D-7429-4B8A-895B-0438D78543D3}" type="slidenum">
              <a:rPr lang="en-US" altLang="en-US"/>
              <a:pPr>
                <a:defRPr/>
              </a:pPr>
              <a:t>‹#›</a:t>
            </a:fld>
            <a:endParaRPr lang="en-US" altLang="en-US"/>
          </a:p>
        </p:txBody>
      </p:sp>
    </p:spTree>
    <p:extLst>
      <p:ext uri="{BB962C8B-B14F-4D97-AF65-F5344CB8AC3E}">
        <p14:creationId xmlns:p14="http://schemas.microsoft.com/office/powerpoint/2010/main" val="194904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C5753940-706B-44B8-B97B-0D06875D6FFD}"/>
              </a:ext>
            </a:extLst>
          </p:cNvPr>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rot="153078">
            <a:off x="4705350" y="2141538"/>
            <a:ext cx="3576638"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E15F9F03-CBF2-421B-BDFB-0F219CDFFBEF}"/>
              </a:ext>
            </a:extLst>
          </p:cNvPr>
          <p:cNvPicPr>
            <a:picLocks noChangeAspect="1"/>
          </p:cNvPicPr>
          <p:nvPr userDrawn="1"/>
        </p:nvPicPr>
        <p:blipFill>
          <a:blip r:embed="rId3">
            <a:lum contrast="-6000"/>
            <a:extLst>
              <a:ext uri="{28A0092B-C50C-407E-A947-70E740481C1C}">
                <a14:useLocalDpi xmlns:a14="http://schemas.microsoft.com/office/drawing/2010/main" val="0"/>
              </a:ext>
            </a:extLst>
          </a:blip>
          <a:srcRect/>
          <a:stretch>
            <a:fillRect/>
          </a:stretch>
        </p:blipFill>
        <p:spPr bwMode="auto">
          <a:xfrm rot="151312" flipH="1">
            <a:off x="82550" y="1481138"/>
            <a:ext cx="52720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a:t>
            </a:r>
          </a:p>
        </p:txBody>
      </p:sp>
      <p:sp>
        <p:nvSpPr>
          <p:cNvPr id="6" name="Text Placeholder 8"/>
          <p:cNvSpPr>
            <a:spLocks noGrp="1"/>
          </p:cNvSpPr>
          <p:nvPr>
            <p:ph type="body" sz="quarter" idx="12"/>
          </p:nvPr>
        </p:nvSpPr>
        <p:spPr>
          <a:xfrm rot="153078">
            <a:off x="5188290" y="2455628"/>
            <a:ext cx="2739408" cy="2047006"/>
          </a:xfrm>
        </p:spPr>
        <p:txBody>
          <a:bodyPr>
            <a:noAutofit/>
          </a:bodyPr>
          <a:lstStyle>
            <a:lvl1pPr marL="0" indent="0">
              <a:buNone/>
              <a:defRPr sz="2000" baseline="0">
                <a:solidFill>
                  <a:srgbClr val="31323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a:t>
            </a:r>
          </a:p>
        </p:txBody>
      </p:sp>
      <p:sp>
        <p:nvSpPr>
          <p:cNvPr id="8" name="Picture Placeholder 14"/>
          <p:cNvSpPr>
            <a:spLocks noGrp="1"/>
          </p:cNvSpPr>
          <p:nvPr>
            <p:ph type="pic" sz="quarter" idx="13"/>
          </p:nvPr>
        </p:nvSpPr>
        <p:spPr>
          <a:xfrm rot="21444880">
            <a:off x="772580" y="2048709"/>
            <a:ext cx="3960428" cy="2986050"/>
          </a:xfrm>
        </p:spPr>
        <p:txBody>
          <a:bodyPr rtlCol="0">
            <a:normAutofit/>
          </a:bodyPr>
          <a:lstStyle>
            <a:lvl1pPr marL="0">
              <a:buNone/>
              <a:defRPr/>
            </a:lvl1pPr>
          </a:lstStyle>
          <a:p>
            <a:pPr lvl="0"/>
            <a:r>
              <a:rPr lang="en-US" noProof="0" dirty="0"/>
              <a:t>Drag picture to placeholder or click icon to add</a:t>
            </a:r>
          </a:p>
        </p:txBody>
      </p:sp>
      <p:sp>
        <p:nvSpPr>
          <p:cNvPr id="9" name="Footer Placeholder 2">
            <a:extLst>
              <a:ext uri="{FF2B5EF4-FFF2-40B4-BE49-F238E27FC236}">
                <a16:creationId xmlns:a16="http://schemas.microsoft.com/office/drawing/2014/main" id="{B00A5AE2-7BB0-4754-BC4E-407EB9A82F25}"/>
              </a:ext>
            </a:extLst>
          </p:cNvPr>
          <p:cNvSpPr>
            <a:spLocks noGrp="1"/>
          </p:cNvSpPr>
          <p:nvPr>
            <p:ph type="ftr" sz="quarter" idx="14"/>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F16F620D-19B4-484A-837F-26BBA04B29D4}"/>
              </a:ext>
            </a:extLst>
          </p:cNvPr>
          <p:cNvSpPr>
            <a:spLocks noGrp="1"/>
          </p:cNvSpPr>
          <p:nvPr>
            <p:ph type="sldNum" sz="quarter" idx="15"/>
          </p:nvPr>
        </p:nvSpPr>
        <p:spPr/>
        <p:txBody>
          <a:bodyPr/>
          <a:lstStyle>
            <a:lvl1pPr>
              <a:defRPr/>
            </a:lvl1pPr>
          </a:lstStyle>
          <a:p>
            <a:pPr>
              <a:defRPr/>
            </a:pPr>
            <a:fld id="{2B5BBC4F-A846-4E29-9267-3A83ED4C877C}" type="slidenum">
              <a:rPr lang="en-US" altLang="en-US"/>
              <a:pPr>
                <a:defRPr/>
              </a:pPr>
              <a:t>‹#›</a:t>
            </a:fld>
            <a:endParaRPr lang="en-US" altLang="en-US"/>
          </a:p>
        </p:txBody>
      </p:sp>
    </p:spTree>
    <p:extLst>
      <p:ext uri="{BB962C8B-B14F-4D97-AF65-F5344CB8AC3E}">
        <p14:creationId xmlns:p14="http://schemas.microsoft.com/office/powerpoint/2010/main" val="42903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Picture Placeholder 14"/>
          <p:cNvSpPr>
            <a:spLocks noGrp="1"/>
          </p:cNvSpPr>
          <p:nvPr>
            <p:ph type="pic" sz="quarter" idx="12"/>
          </p:nvPr>
        </p:nvSpPr>
        <p:spPr>
          <a:xfrm rot="21575839">
            <a:off x="4991445" y="1765338"/>
            <a:ext cx="3694928" cy="3915400"/>
          </a:xfrm>
          <a:ln>
            <a:noFill/>
          </a:ln>
        </p:spPr>
        <p:txBody>
          <a:bodyPr rtlCol="0">
            <a:normAutofit/>
          </a:bodyPr>
          <a:lstStyle>
            <a:lvl1pPr marL="0">
              <a:buNone/>
              <a:defRPr baseline="0"/>
            </a:lvl1pPr>
          </a:lstStyle>
          <a:p>
            <a:pPr lvl="0"/>
            <a:r>
              <a:rPr lang="en-US" noProof="0"/>
              <a:t>Drag picture to placeholder or click icon to add</a:t>
            </a:r>
            <a:endParaRPr lang="en-US" noProof="0" dirty="0"/>
          </a:p>
        </p:txBody>
      </p:sp>
      <p:sp>
        <p:nvSpPr>
          <p:cNvPr id="6" name="Content Placeholder 2"/>
          <p:cNvSpPr>
            <a:spLocks noGrp="1"/>
          </p:cNvSpPr>
          <p:nvPr>
            <p:ph sz="half" idx="1"/>
          </p:nvPr>
        </p:nvSpPr>
        <p:spPr>
          <a:xfrm>
            <a:off x="457200" y="1766028"/>
            <a:ext cx="4038600" cy="392764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A293B470-9382-4CEB-ABFF-6904D9AFE543}"/>
              </a:ext>
            </a:extLst>
          </p:cNvPr>
          <p:cNvSpPr>
            <a:spLocks noGrp="1"/>
          </p:cNvSpPr>
          <p:nvPr>
            <p:ph type="ftr" sz="quarter" idx="13"/>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6872D541-821C-4F90-8926-8473AA60CED9}"/>
              </a:ext>
            </a:extLst>
          </p:cNvPr>
          <p:cNvSpPr>
            <a:spLocks noGrp="1"/>
          </p:cNvSpPr>
          <p:nvPr>
            <p:ph type="sldNum" sz="quarter" idx="14"/>
          </p:nvPr>
        </p:nvSpPr>
        <p:spPr/>
        <p:txBody>
          <a:bodyPr/>
          <a:lstStyle>
            <a:lvl1pPr>
              <a:defRPr/>
            </a:lvl1pPr>
          </a:lstStyle>
          <a:p>
            <a:pPr>
              <a:defRPr/>
            </a:pPr>
            <a:fld id="{DFB4367D-3498-4EBD-AEAC-87F2946F6EAA}" type="slidenum">
              <a:rPr lang="en-US" altLang="en-US"/>
              <a:pPr>
                <a:defRPr/>
              </a:pPr>
              <a:t>‹#›</a:t>
            </a:fld>
            <a:endParaRPr lang="en-US" altLang="en-US"/>
          </a:p>
        </p:txBody>
      </p:sp>
    </p:spTree>
    <p:extLst>
      <p:ext uri="{BB962C8B-B14F-4D97-AF65-F5344CB8AC3E}">
        <p14:creationId xmlns:p14="http://schemas.microsoft.com/office/powerpoint/2010/main" val="356453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20B5D9C2-D4CF-45AE-A859-D2889E3FA805}"/>
              </a:ext>
            </a:extLst>
          </p:cNvPr>
          <p:cNvPicPr>
            <a:picLocks noChangeAspect="1"/>
          </p:cNvPicPr>
          <p:nvPr userDrawn="1"/>
        </p:nvPicPr>
        <p:blipFill>
          <a:blip r:embed="rId2">
            <a:lum contrast="-6000"/>
            <a:extLst>
              <a:ext uri="{28A0092B-C50C-407E-A947-70E740481C1C}">
                <a14:useLocalDpi xmlns:a14="http://schemas.microsoft.com/office/drawing/2010/main" val="0"/>
              </a:ext>
            </a:extLst>
          </a:blip>
          <a:srcRect/>
          <a:stretch>
            <a:fillRect/>
          </a:stretch>
        </p:blipFill>
        <p:spPr bwMode="auto">
          <a:xfrm rot="281056" flipH="1">
            <a:off x="1423988" y="1192213"/>
            <a:ext cx="61531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a:t>Drag picture to placeholder or click icon to add</a:t>
            </a:r>
            <a:endParaRPr lang="en-US" noProof="0" dirty="0"/>
          </a:p>
        </p:txBody>
      </p:sp>
      <p:sp>
        <p:nvSpPr>
          <p:cNvPr id="5" name="Footer Placeholder 2">
            <a:extLst>
              <a:ext uri="{FF2B5EF4-FFF2-40B4-BE49-F238E27FC236}">
                <a16:creationId xmlns:a16="http://schemas.microsoft.com/office/drawing/2014/main" id="{45453E5B-ADCC-4DCF-86B7-AFF7562AF6F0}"/>
              </a:ext>
            </a:extLst>
          </p:cNvPr>
          <p:cNvSpPr>
            <a:spLocks noGrp="1"/>
          </p:cNvSpPr>
          <p:nvPr>
            <p:ph type="ftr" sz="quarter" idx="13"/>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1A3DFB4A-8FD0-4293-9E02-BF0F56F293C4}"/>
              </a:ext>
            </a:extLst>
          </p:cNvPr>
          <p:cNvSpPr>
            <a:spLocks noGrp="1"/>
          </p:cNvSpPr>
          <p:nvPr>
            <p:ph type="sldNum" sz="quarter" idx="14"/>
          </p:nvPr>
        </p:nvSpPr>
        <p:spPr/>
        <p:txBody>
          <a:bodyPr/>
          <a:lstStyle>
            <a:lvl1pPr>
              <a:defRPr/>
            </a:lvl1pPr>
          </a:lstStyle>
          <a:p>
            <a:pPr>
              <a:defRPr/>
            </a:pPr>
            <a:fld id="{EBAB856C-BE9D-49CE-8663-CB1FCF56956C}" type="slidenum">
              <a:rPr lang="en-US" altLang="en-US"/>
              <a:pPr>
                <a:defRPr/>
              </a:pPr>
              <a:t>‹#›</a:t>
            </a:fld>
            <a:endParaRPr lang="en-US" altLang="en-US"/>
          </a:p>
        </p:txBody>
      </p:sp>
    </p:spTree>
    <p:extLst>
      <p:ext uri="{BB962C8B-B14F-4D97-AF65-F5344CB8AC3E}">
        <p14:creationId xmlns:p14="http://schemas.microsoft.com/office/powerpoint/2010/main" val="150955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a:extLst>
              <a:ext uri="{FF2B5EF4-FFF2-40B4-BE49-F238E27FC236}">
                <a16:creationId xmlns:a16="http://schemas.microsoft.com/office/drawing/2014/main" id="{D25FD129-269C-4CE9-BCAF-5706523DF7F6}"/>
              </a:ext>
            </a:extLst>
          </p:cNvPr>
          <p:cNvPicPr>
            <a:picLocks noChangeAspect="1"/>
          </p:cNvPicPr>
          <p:nvPr userDrawn="1"/>
        </p:nvPicPr>
        <p:blipFill>
          <a:blip r:embed="rId2">
            <a:lum contrast="-6000"/>
            <a:extLst>
              <a:ext uri="{28A0092B-C50C-407E-A947-70E740481C1C}">
                <a14:useLocalDpi xmlns:a14="http://schemas.microsoft.com/office/drawing/2010/main" val="0"/>
              </a:ext>
            </a:extLst>
          </a:blip>
          <a:srcRect/>
          <a:stretch>
            <a:fillRect/>
          </a:stretch>
        </p:blipFill>
        <p:spPr bwMode="auto">
          <a:xfrm>
            <a:off x="2405063" y="1352550"/>
            <a:ext cx="474027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a:t>Drag picture to placeholder or click icon to add</a:t>
            </a:r>
            <a:endParaRPr lang="en-US" noProof="0" dirty="0"/>
          </a:p>
        </p:txBody>
      </p:sp>
      <p:sp>
        <p:nvSpPr>
          <p:cNvPr id="5" name="Footer Placeholder 2">
            <a:extLst>
              <a:ext uri="{FF2B5EF4-FFF2-40B4-BE49-F238E27FC236}">
                <a16:creationId xmlns:a16="http://schemas.microsoft.com/office/drawing/2014/main" id="{1EF13378-3C69-4EFF-8481-6FAD94F8DF02}"/>
              </a:ext>
            </a:extLst>
          </p:cNvPr>
          <p:cNvSpPr>
            <a:spLocks noGrp="1"/>
          </p:cNvSpPr>
          <p:nvPr>
            <p:ph type="ftr" sz="quarter" idx="13"/>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AF7B9F0D-F315-4BC9-A0F2-C25D2BD60B39}"/>
              </a:ext>
            </a:extLst>
          </p:cNvPr>
          <p:cNvSpPr>
            <a:spLocks noGrp="1"/>
          </p:cNvSpPr>
          <p:nvPr>
            <p:ph type="sldNum" sz="quarter" idx="14"/>
          </p:nvPr>
        </p:nvSpPr>
        <p:spPr/>
        <p:txBody>
          <a:bodyPr/>
          <a:lstStyle>
            <a:lvl1pPr>
              <a:defRPr/>
            </a:lvl1pPr>
          </a:lstStyle>
          <a:p>
            <a:pPr>
              <a:defRPr/>
            </a:pPr>
            <a:fld id="{2C326D39-8161-4738-9903-AECA0ECDB893}" type="slidenum">
              <a:rPr lang="en-US" altLang="en-US"/>
              <a:pPr>
                <a:defRPr/>
              </a:pPr>
              <a:t>‹#›</a:t>
            </a:fld>
            <a:endParaRPr lang="en-US" altLang="en-US"/>
          </a:p>
        </p:txBody>
      </p:sp>
    </p:spTree>
    <p:extLst>
      <p:ext uri="{BB962C8B-B14F-4D97-AF65-F5344CB8AC3E}">
        <p14:creationId xmlns:p14="http://schemas.microsoft.com/office/powerpoint/2010/main" val="32649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267514-B527-4B6E-A10C-AD314742EC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84B39F9E-EE8D-4279-9B35-A509414E5CD7}"/>
              </a:ext>
            </a:extLst>
          </p:cNvPr>
          <p:cNvSpPr>
            <a:spLocks noGrp="1"/>
          </p:cNvSpPr>
          <p:nvPr>
            <p:ph type="body" idx="1"/>
          </p:nvPr>
        </p:nvSpPr>
        <p:spPr bwMode="auto">
          <a:xfrm>
            <a:off x="457200" y="1600200"/>
            <a:ext cx="82296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Footer Placeholder 3">
            <a:extLst>
              <a:ext uri="{FF2B5EF4-FFF2-40B4-BE49-F238E27FC236}">
                <a16:creationId xmlns:a16="http://schemas.microsoft.com/office/drawing/2014/main" id="{6FDD219B-BF5E-4E64-B3E3-99265D8883D8}"/>
              </a:ext>
            </a:extLst>
          </p:cNvPr>
          <p:cNvSpPr>
            <a:spLocks noGrp="1"/>
          </p:cNvSpPr>
          <p:nvPr>
            <p:ph type="ftr" sz="quarter" idx="3"/>
          </p:nvPr>
        </p:nvSpPr>
        <p:spPr>
          <a:xfrm>
            <a:off x="3124200" y="622300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rgbClr val="313231"/>
                </a:solidFill>
                <a:latin typeface="Arial"/>
                <a:ea typeface="+mn-ea"/>
                <a:cs typeface="Arial"/>
              </a:defRPr>
            </a:lvl1pPr>
          </a:lstStyle>
          <a:p>
            <a:pPr>
              <a:defRPr/>
            </a:pPr>
            <a:endParaRPr lang="en-US"/>
          </a:p>
        </p:txBody>
      </p:sp>
      <p:cxnSp>
        <p:nvCxnSpPr>
          <p:cNvPr id="7" name="Straight Connector 6">
            <a:extLst>
              <a:ext uri="{FF2B5EF4-FFF2-40B4-BE49-F238E27FC236}">
                <a16:creationId xmlns:a16="http://schemas.microsoft.com/office/drawing/2014/main" id="{1D9628A7-BB2C-41AE-BA9C-084980E2EF24}"/>
              </a:ext>
            </a:extLst>
          </p:cNvPr>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30" name="Picture 7">
            <a:extLst>
              <a:ext uri="{FF2B5EF4-FFF2-40B4-BE49-F238E27FC236}">
                <a16:creationId xmlns:a16="http://schemas.microsoft.com/office/drawing/2014/main" id="{F9FC280E-41DB-4239-BAB6-6E92C5E1176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3838" y="5967413"/>
            <a:ext cx="19002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A68E9179-ADCA-48CC-A84C-932561F78DFD}"/>
              </a:ext>
            </a:extLst>
          </p:cNvPr>
          <p:cNvSpPr>
            <a:spLocks noGrp="1"/>
          </p:cNvSpPr>
          <p:nvPr>
            <p:ph type="sldNum" sz="quarter" idx="4"/>
          </p:nvPr>
        </p:nvSpPr>
        <p:spPr>
          <a:xfrm>
            <a:off x="6553200" y="62230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313231"/>
                </a:solidFill>
                <a:latin typeface="Arial" panose="020B0604020202020204" pitchFamily="34" charset="0"/>
                <a:cs typeface="Arial" panose="020B0604020202020204" pitchFamily="34" charset="0"/>
              </a:defRPr>
            </a:lvl1pPr>
          </a:lstStyle>
          <a:p>
            <a:pPr>
              <a:defRPr/>
            </a:pPr>
            <a:fld id="{058C5743-0983-43F3-8A77-C021A90D10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7" r:id="rId1"/>
    <p:sldLayoutId id="2147485028" r:id="rId2"/>
    <p:sldLayoutId id="2147485021" r:id="rId3"/>
    <p:sldLayoutId id="2147485022" r:id="rId4"/>
    <p:sldLayoutId id="2147485023" r:id="rId5"/>
    <p:sldLayoutId id="2147485029" r:id="rId6"/>
    <p:sldLayoutId id="2147485024" r:id="rId7"/>
    <p:sldLayoutId id="2147485030" r:id="rId8"/>
    <p:sldLayoutId id="2147485031" r:id="rId9"/>
    <p:sldLayoutId id="2147485032" r:id="rId10"/>
    <p:sldLayoutId id="2147485033" r:id="rId11"/>
    <p:sldLayoutId id="2147485025" r:id="rId12"/>
    <p:sldLayoutId id="2147485026" r:id="rId13"/>
  </p:sldLayoutIdLst>
  <p:hf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anose="05000000000000000000" pitchFamily="2" charset="2"/>
        <a:buChar char="§"/>
        <a:defRPr sz="2600" kern="1200">
          <a:solidFill>
            <a:srgbClr val="313231"/>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anose="05000000000000000000" pitchFamily="2" charset="2"/>
        <a:buChar char="§"/>
        <a:defRPr sz="2400" kern="1200">
          <a:solidFill>
            <a:srgbClr val="313231"/>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200" kern="1200">
          <a:solidFill>
            <a:srgbClr val="313231"/>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000" kern="1200">
          <a:solidFill>
            <a:srgbClr val="313231"/>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kern="1200">
          <a:solidFill>
            <a:srgbClr val="31323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redcross.org/get-help/military-families/emergency-communicatio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Savannah\Desktop\Red%20Cross%20Final%20Animation%20without%20QR%20Code%20+%20Subtitled.mp4" TargetMode="External"/><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volunteerconnection.redcross.or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2E869927-0975-4786-AA20-CA995696BDA1}"/>
              </a:ext>
            </a:extLst>
          </p:cNvPr>
          <p:cNvSpPr>
            <a:spLocks noGrp="1"/>
          </p:cNvSpPr>
          <p:nvPr>
            <p:ph type="body" sz="quarter" idx="10"/>
          </p:nvPr>
        </p:nvSpPr>
        <p:spPr>
          <a:xfrm>
            <a:off x="1549400" y="1906588"/>
            <a:ext cx="5989638" cy="2782887"/>
          </a:xfrm>
        </p:spPr>
        <p:txBody>
          <a:bodyPr/>
          <a:lstStyle/>
          <a:p>
            <a:pPr eaLnBrk="1" hangingPunct="1">
              <a:lnSpc>
                <a:spcPct val="110000"/>
              </a:lnSpc>
            </a:pPr>
            <a:endParaRPr lang="en-US" altLang="en-US">
              <a:latin typeface="Arial" panose="020B0604020202020204" pitchFamily="34" charset="0"/>
              <a:ea typeface="Geneva" pitchFamily="-127" charset="-128"/>
              <a:cs typeface="Arial" panose="020B0604020202020204" pitchFamily="34" charset="0"/>
            </a:endParaRPr>
          </a:p>
          <a:p>
            <a:pPr eaLnBrk="1" hangingPunct="1">
              <a:lnSpc>
                <a:spcPct val="110000"/>
              </a:lnSpc>
            </a:pPr>
            <a:r>
              <a:rPr lang="en-US" altLang="en-US" b="1">
                <a:latin typeface="Arial" panose="020B0604020202020204" pitchFamily="34" charset="0"/>
                <a:ea typeface="Geneva" pitchFamily="-127" charset="-128"/>
                <a:cs typeface="Arial" panose="020B0604020202020204" pitchFamily="34" charset="0"/>
              </a:rPr>
              <a:t>American Red Cross</a:t>
            </a:r>
          </a:p>
          <a:p>
            <a:pPr eaLnBrk="1" hangingPunct="1">
              <a:lnSpc>
                <a:spcPct val="110000"/>
              </a:lnSpc>
            </a:pPr>
            <a:r>
              <a:rPr lang="en-US" altLang="en-US" b="1">
                <a:latin typeface="Arial" panose="020B0604020202020204" pitchFamily="34" charset="0"/>
                <a:ea typeface="Geneva" pitchFamily="-127" charset="-128"/>
                <a:cs typeface="Arial" panose="020B0604020202020204" pitchFamily="34" charset="0"/>
              </a:rPr>
              <a:t>Service to the Armed Forces</a:t>
            </a:r>
          </a:p>
          <a:p>
            <a:pPr eaLnBrk="1" hangingPunct="1">
              <a:lnSpc>
                <a:spcPct val="110000"/>
              </a:lnSpc>
            </a:pPr>
            <a:r>
              <a:rPr lang="en-US" altLang="en-US" sz="2200">
                <a:latin typeface="Arial" panose="020B0604020202020204" pitchFamily="34" charset="0"/>
                <a:ea typeface="Geneva" pitchFamily="-127" charset="-128"/>
                <a:cs typeface="Arial" panose="020B0604020202020204" pitchFamily="34" charset="0"/>
              </a:rPr>
              <a:t>serving Tower Barracks, Rose Barracks, Hohenfels, Ansbach, &amp; Garmisch</a:t>
            </a:r>
          </a:p>
          <a:p>
            <a:pPr eaLnBrk="1" hangingPunct="1">
              <a:lnSpc>
                <a:spcPct val="110000"/>
              </a:lnSpc>
            </a:pPr>
            <a:endParaRPr lang="en-US" altLang="en-US">
              <a:latin typeface="Arial" panose="020B0604020202020204" pitchFamily="34" charset="0"/>
              <a:ea typeface="Geneva" pitchFamily="-127" charset="-128"/>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092F66D7-2888-4AF0-B725-3038060A0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79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a:extLst>
              <a:ext uri="{FF2B5EF4-FFF2-40B4-BE49-F238E27FC236}">
                <a16:creationId xmlns:a16="http://schemas.microsoft.com/office/drawing/2014/main" id="{89BF1593-7800-406C-B368-8CA5B1298DC3}"/>
              </a:ext>
            </a:extLst>
          </p:cNvPr>
          <p:cNvSpPr>
            <a:spLocks noGrp="1"/>
          </p:cNvSpPr>
          <p:nvPr>
            <p:ph type="body" sz="quarter" idx="10"/>
          </p:nvPr>
        </p:nvSpPr>
        <p:spPr>
          <a:xfrm>
            <a:off x="1862138" y="2238375"/>
            <a:ext cx="5316537" cy="2751138"/>
          </a:xfrm>
        </p:spPr>
        <p:txBody>
          <a:bodyPr/>
          <a:lstStyle/>
          <a:p>
            <a:pPr eaLnBrk="1" hangingPunct="1"/>
            <a:r>
              <a:rPr lang="en-US" altLang="en-US" sz="2000" b="1">
                <a:solidFill>
                  <a:srgbClr val="000000"/>
                </a:solidFill>
                <a:latin typeface="Arial" panose="020B0604020202020204" pitchFamily="34" charset="0"/>
                <a:ea typeface="Geneva" pitchFamily="-127" charset="-128"/>
                <a:cs typeface="Arial" panose="020B0604020202020204" pitchFamily="34" charset="0"/>
              </a:rPr>
              <a:t>Rose Barracks</a:t>
            </a:r>
            <a:r>
              <a:rPr lang="en-US" altLang="en-US" sz="2000">
                <a:solidFill>
                  <a:srgbClr val="000000"/>
                </a:solidFill>
                <a:latin typeface="Arial" panose="020B0604020202020204" pitchFamily="34" charset="0"/>
                <a:ea typeface="Geneva" pitchFamily="-127" charset="-128"/>
                <a:cs typeface="Arial" panose="020B0604020202020204" pitchFamily="34" charset="0"/>
              </a:rPr>
              <a:t>, Bldg 162, 09662-83-1760 </a:t>
            </a:r>
          </a:p>
          <a:p>
            <a:pPr eaLnBrk="1" hangingPunct="1"/>
            <a:r>
              <a:rPr lang="en-US" altLang="en-US" sz="2000" b="1">
                <a:solidFill>
                  <a:srgbClr val="000000"/>
                </a:solidFill>
                <a:latin typeface="Arial" panose="020B0604020202020204" pitchFamily="34" charset="0"/>
                <a:ea typeface="Geneva" pitchFamily="-127" charset="-128"/>
                <a:cs typeface="Arial" panose="020B0604020202020204" pitchFamily="34" charset="0"/>
              </a:rPr>
              <a:t>Tower Barracks</a:t>
            </a:r>
            <a:r>
              <a:rPr lang="en-US" altLang="en-US" sz="2000">
                <a:solidFill>
                  <a:srgbClr val="000000"/>
                </a:solidFill>
                <a:latin typeface="Arial" panose="020B0604020202020204" pitchFamily="34" charset="0"/>
                <a:ea typeface="Geneva" pitchFamily="-127" charset="-128"/>
                <a:cs typeface="Arial" panose="020B0604020202020204" pitchFamily="34" charset="0"/>
              </a:rPr>
              <a:t>, Bldg 150, 09641-83-1760</a:t>
            </a:r>
          </a:p>
          <a:p>
            <a:pPr eaLnBrk="1" hangingPunct="1"/>
            <a:r>
              <a:rPr lang="en-US" altLang="en-US" sz="2000" b="1">
                <a:solidFill>
                  <a:srgbClr val="000000"/>
                </a:solidFill>
                <a:latin typeface="Arial" panose="020B0604020202020204" pitchFamily="34" charset="0"/>
                <a:ea typeface="Geneva" pitchFamily="-127" charset="-128"/>
                <a:cs typeface="Arial" panose="020B0604020202020204" pitchFamily="34" charset="0"/>
              </a:rPr>
              <a:t>Hohenfels</a:t>
            </a:r>
            <a:r>
              <a:rPr lang="en-US" altLang="en-US" sz="2000">
                <a:solidFill>
                  <a:srgbClr val="000000"/>
                </a:solidFill>
                <a:latin typeface="Arial" panose="020B0604020202020204" pitchFamily="34" charset="0"/>
                <a:ea typeface="Geneva" pitchFamily="-127" charset="-128"/>
                <a:cs typeface="Arial" panose="020B0604020202020204" pitchFamily="34" charset="0"/>
              </a:rPr>
              <a:t>, Bldg ,259, 09472-83-1760</a:t>
            </a:r>
          </a:p>
          <a:p>
            <a:pPr eaLnBrk="1" hangingPunct="1"/>
            <a:r>
              <a:rPr lang="en-US" altLang="en-US" sz="2000" b="1">
                <a:solidFill>
                  <a:srgbClr val="000000"/>
                </a:solidFill>
                <a:latin typeface="Arial" panose="020B0604020202020204" pitchFamily="34" charset="0"/>
                <a:ea typeface="Geneva" pitchFamily="-127" charset="-128"/>
                <a:cs typeface="Arial" panose="020B0604020202020204" pitchFamily="34" charset="0"/>
              </a:rPr>
              <a:t>Ansbach</a:t>
            </a:r>
            <a:r>
              <a:rPr lang="en-US" altLang="en-US" sz="2000">
                <a:solidFill>
                  <a:srgbClr val="000000"/>
                </a:solidFill>
                <a:latin typeface="Arial" panose="020B0604020202020204" pitchFamily="34" charset="0"/>
                <a:ea typeface="Geneva" pitchFamily="-127" charset="-128"/>
                <a:cs typeface="Arial" panose="020B0604020202020204" pitchFamily="34" charset="0"/>
              </a:rPr>
              <a:t>, Bldg 581, 09802-83-2136</a:t>
            </a:r>
          </a:p>
          <a:p>
            <a:pPr eaLnBrk="1" hangingPunct="1"/>
            <a:endParaRPr lang="en-US" altLang="en-US" sz="2000">
              <a:solidFill>
                <a:srgbClr val="000000"/>
              </a:solidFill>
              <a:latin typeface="Arial" panose="020B0604020202020204" pitchFamily="34" charset="0"/>
              <a:ea typeface="Geneva" pitchFamily="-127" charset="-128"/>
              <a:cs typeface="Arial" panose="020B0604020202020204" pitchFamily="34" charset="0"/>
            </a:endParaRPr>
          </a:p>
          <a:p>
            <a:pPr eaLnBrk="1" hangingPunct="1"/>
            <a:r>
              <a:rPr lang="en-US" altLang="en-US" sz="2000" b="1">
                <a:solidFill>
                  <a:srgbClr val="000000"/>
                </a:solidFill>
                <a:latin typeface="Arial" panose="020B0604020202020204" pitchFamily="34" charset="0"/>
                <a:ea typeface="Geneva" pitchFamily="-127" charset="-128"/>
                <a:cs typeface="Arial" panose="020B0604020202020204" pitchFamily="34" charset="0"/>
              </a:rPr>
              <a:t>Email: </a:t>
            </a:r>
            <a:r>
              <a:rPr lang="en-US" altLang="en-US" sz="2000">
                <a:solidFill>
                  <a:srgbClr val="000000"/>
                </a:solidFill>
                <a:latin typeface="Arial" panose="020B0604020202020204" pitchFamily="34" charset="0"/>
                <a:ea typeface="Geneva" pitchFamily="-127" charset="-128"/>
                <a:cs typeface="Arial" panose="020B0604020202020204" pitchFamily="34" charset="0"/>
              </a:rPr>
              <a:t>Grafenwoehr@redcross.org Vilseck@redcross.org</a:t>
            </a:r>
          </a:p>
          <a:p>
            <a:pPr eaLnBrk="1" hangingPunct="1"/>
            <a:r>
              <a:rPr lang="en-US" altLang="en-US" sz="2000">
                <a:solidFill>
                  <a:srgbClr val="000000"/>
                </a:solidFill>
                <a:latin typeface="Arial" panose="020B0604020202020204" pitchFamily="34" charset="0"/>
                <a:ea typeface="Geneva" pitchFamily="-127" charset="-128"/>
                <a:cs typeface="Arial" panose="020B0604020202020204" pitchFamily="34" charset="0"/>
              </a:rPr>
              <a:t>Hohenfels@redcross.org </a:t>
            </a:r>
          </a:p>
          <a:p>
            <a:pPr eaLnBrk="1" hangingPunct="1"/>
            <a:r>
              <a:rPr lang="en-US" altLang="en-US" sz="2000">
                <a:solidFill>
                  <a:srgbClr val="000000"/>
                </a:solidFill>
                <a:latin typeface="Arial" panose="020B0604020202020204" pitchFamily="34" charset="0"/>
                <a:ea typeface="Geneva" pitchFamily="-127" charset="-128"/>
                <a:cs typeface="Arial" panose="020B0604020202020204" pitchFamily="34" charset="0"/>
              </a:rPr>
              <a:t>Ansbach@redcross.org</a:t>
            </a:r>
          </a:p>
          <a:p>
            <a:pPr eaLnBrk="1" hangingPunct="1"/>
            <a:endParaRPr lang="en-US" altLang="en-US" sz="2000" b="1">
              <a:solidFill>
                <a:srgbClr val="000000"/>
              </a:solidFill>
              <a:latin typeface="Arial" panose="020B0604020202020204" pitchFamily="34" charset="0"/>
              <a:ea typeface="Geneva" pitchFamily="-127" charset="-128"/>
              <a:cs typeface="Arial" panose="020B0604020202020204" pitchFamily="34" charset="0"/>
            </a:endParaRPr>
          </a:p>
          <a:p>
            <a:pPr eaLnBrk="1" hangingPunct="1"/>
            <a:endParaRPr lang="en-US" altLang="en-US" sz="2000" b="1">
              <a:solidFill>
                <a:srgbClr val="000000"/>
              </a:solidFill>
              <a:latin typeface="Arial" panose="020B0604020202020204" pitchFamily="34" charset="0"/>
              <a:ea typeface="Geneva" pitchFamily="-127" charset="-128"/>
              <a:cs typeface="Arial" panose="020B0604020202020204" pitchFamily="34" charset="0"/>
            </a:endParaRPr>
          </a:p>
        </p:txBody>
      </p:sp>
      <p:sp>
        <p:nvSpPr>
          <p:cNvPr id="29699" name="TextBox 2">
            <a:extLst>
              <a:ext uri="{FF2B5EF4-FFF2-40B4-BE49-F238E27FC236}">
                <a16:creationId xmlns:a16="http://schemas.microsoft.com/office/drawing/2014/main" id="{54B0BA87-6ACF-4C22-86C7-3E51A0DE6971}"/>
              </a:ext>
            </a:extLst>
          </p:cNvPr>
          <p:cNvSpPr txBox="1">
            <a:spLocks noChangeArrowheads="1"/>
          </p:cNvSpPr>
          <p:nvPr/>
        </p:nvSpPr>
        <p:spPr bwMode="auto">
          <a:xfrm>
            <a:off x="2608263" y="4989513"/>
            <a:ext cx="4229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1B2E"/>
              </a:buClr>
              <a:buSzPct val="75000"/>
              <a:buFont typeface="Wingdings" panose="05000000000000000000" pitchFamily="2" charset="2"/>
              <a:buChar char="§"/>
              <a:defRPr sz="2600">
                <a:solidFill>
                  <a:srgbClr val="313231"/>
                </a:solidFill>
                <a:latin typeface="Arial" panose="020B0604020202020204" pitchFamily="34" charset="0"/>
                <a:ea typeface="Geneva" pitchFamily="-127" charset="-128"/>
                <a:cs typeface="Arial" panose="020B0604020202020204" pitchFamily="34" charset="0"/>
              </a:defRPr>
            </a:lvl1pPr>
            <a:lvl2pPr marL="742950" indent="-285750">
              <a:spcBef>
                <a:spcPct val="20000"/>
              </a:spcBef>
              <a:buClr>
                <a:srgbClr val="ED1B2E"/>
              </a:buClr>
              <a:buSzPct val="75000"/>
              <a:buFont typeface="Wingdings" panose="05000000000000000000" pitchFamily="2" charset="2"/>
              <a:buChar char="§"/>
              <a:defRPr sz="2400">
                <a:solidFill>
                  <a:srgbClr val="313231"/>
                </a:solidFill>
                <a:latin typeface="Arial" panose="020B0604020202020204" pitchFamily="34" charset="0"/>
                <a:ea typeface="Geneva" pitchFamily="-127" charset="-128"/>
                <a:cs typeface="Arial" panose="020B0604020202020204" pitchFamily="34" charset="0"/>
              </a:defRPr>
            </a:lvl2pPr>
            <a:lvl3pPr marL="1143000" indent="-228600">
              <a:spcBef>
                <a:spcPct val="20000"/>
              </a:spcBef>
              <a:buClr>
                <a:srgbClr val="ED1B2E"/>
              </a:buClr>
              <a:buSzPct val="75000"/>
              <a:buFont typeface="Wingdings" panose="05000000000000000000" pitchFamily="2" charset="2"/>
              <a:buChar char="§"/>
              <a:defRPr sz="2200">
                <a:solidFill>
                  <a:srgbClr val="313231"/>
                </a:solidFill>
                <a:latin typeface="Arial" panose="020B0604020202020204" pitchFamily="34" charset="0"/>
                <a:ea typeface="Geneva" pitchFamily="-127" charset="-128"/>
                <a:cs typeface="Arial" panose="020B0604020202020204" pitchFamily="34" charset="0"/>
              </a:defRPr>
            </a:lvl3pPr>
            <a:lvl4pPr marL="1600200" indent="-228600">
              <a:spcBef>
                <a:spcPct val="20000"/>
              </a:spcBef>
              <a:buClr>
                <a:srgbClr val="ED1B2E"/>
              </a:buClr>
              <a:buSzPct val="75000"/>
              <a:buFont typeface="Wingdings" panose="05000000000000000000" pitchFamily="2" charset="2"/>
              <a:buChar char="§"/>
              <a:defRPr sz="2000">
                <a:solidFill>
                  <a:srgbClr val="313231"/>
                </a:solidFill>
                <a:latin typeface="Arial" panose="020B0604020202020204" pitchFamily="34" charset="0"/>
                <a:ea typeface="Geneva" pitchFamily="-127" charset="-128"/>
                <a:cs typeface="Arial" panose="020B0604020202020204" pitchFamily="34" charset="0"/>
              </a:defRPr>
            </a:lvl4pPr>
            <a:lvl5pPr marL="2057400" indent="-228600">
              <a:spcBef>
                <a:spcPct val="20000"/>
              </a:spcBef>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5pPr>
            <a:lvl6pPr marL="25146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6pPr>
            <a:lvl7pPr marL="29718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7pPr>
            <a:lvl8pPr marL="34290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8pPr>
            <a:lvl9pPr marL="38862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9pPr>
          </a:lstStyle>
          <a:p>
            <a:pPr eaLnBrk="1" hangingPunct="1">
              <a:spcBef>
                <a:spcPct val="0"/>
              </a:spcBef>
              <a:buClrTx/>
              <a:buSzTx/>
              <a:buFontTx/>
              <a:buNone/>
            </a:pPr>
            <a:r>
              <a:rPr lang="en-US" altLang="en-US" sz="1800" b="1">
                <a:solidFill>
                  <a:srgbClr val="000000"/>
                </a:solidFill>
              </a:rPr>
              <a:t>HeroCare Network: 1-877-272-7337</a:t>
            </a:r>
          </a:p>
          <a:p>
            <a:pPr eaLnBrk="1" hangingPunct="1">
              <a:spcBef>
                <a:spcPct val="0"/>
              </a:spcBef>
              <a:buClrTx/>
              <a:buSzTx/>
              <a:buFontTx/>
              <a:buNone/>
            </a:pPr>
            <a:r>
              <a:rPr lang="en-US" altLang="en-US" sz="1800" b="1">
                <a:solidFill>
                  <a:srgbClr val="000000"/>
                </a:solidFill>
              </a:rPr>
              <a:t> or redcross.org/herocarenetwork</a:t>
            </a:r>
          </a:p>
        </p:txBody>
      </p:sp>
      <p:pic>
        <p:nvPicPr>
          <p:cNvPr id="3" name="Audio 2">
            <a:hlinkClick r:id="" action="ppaction://media"/>
            <a:extLst>
              <a:ext uri="{FF2B5EF4-FFF2-40B4-BE49-F238E27FC236}">
                <a16:creationId xmlns:a16="http://schemas.microsoft.com/office/drawing/2014/main" id="{55AB9C37-F4D2-4187-BD0A-1633C9BA1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86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9097BCE-C900-4464-958B-A7B515638DB7}"/>
              </a:ext>
            </a:extLst>
          </p:cNvPr>
          <p:cNvSpPr>
            <a:spLocks noGrp="1"/>
          </p:cNvSpPr>
          <p:nvPr>
            <p:ph type="title"/>
          </p:nvPr>
        </p:nvSpPr>
        <p:spPr/>
        <p:txBody>
          <a:bodyPr/>
          <a:lstStyle/>
          <a:p>
            <a:pPr eaLnBrk="1" hangingPunct="1"/>
            <a:r>
              <a:rPr lang="en-US" altLang="en-US">
                <a:solidFill>
                  <a:srgbClr val="C00000"/>
                </a:solidFill>
                <a:latin typeface="Arial" panose="020B0604020202020204" pitchFamily="34" charset="0"/>
                <a:ea typeface="Geneva" pitchFamily="-127" charset="-128"/>
                <a:cs typeface="Arial" panose="020B0604020202020204" pitchFamily="34" charset="0"/>
              </a:rPr>
              <a:t>Agenda</a:t>
            </a:r>
          </a:p>
        </p:txBody>
      </p:sp>
      <p:sp>
        <p:nvSpPr>
          <p:cNvPr id="13315" name="Text Placeholder 2">
            <a:extLst>
              <a:ext uri="{FF2B5EF4-FFF2-40B4-BE49-F238E27FC236}">
                <a16:creationId xmlns:a16="http://schemas.microsoft.com/office/drawing/2014/main" id="{C3A655C0-3FC6-4AE3-957C-455C9F915ED5}"/>
              </a:ext>
            </a:extLst>
          </p:cNvPr>
          <p:cNvSpPr>
            <a:spLocks noGrp="1"/>
          </p:cNvSpPr>
          <p:nvPr>
            <p:ph type="body" sz="quarter" idx="12"/>
          </p:nvPr>
        </p:nvSpPr>
        <p:spPr>
          <a:xfrm rot="153078">
            <a:off x="5187950" y="2266950"/>
            <a:ext cx="2943225" cy="2046288"/>
          </a:xfrm>
        </p:spPr>
        <p:txBody>
          <a:bodyPr/>
          <a:lstStyle/>
          <a:p>
            <a:pPr marL="342900" indent="-342900">
              <a:buFont typeface="Arial" panose="020B0604020202020204" pitchFamily="34" charset="0"/>
              <a:buChar char="•"/>
            </a:pPr>
            <a:r>
              <a:rPr lang="en-US" altLang="en-US">
                <a:latin typeface="Arial" panose="020B0604020202020204" pitchFamily="34" charset="0"/>
                <a:ea typeface="Geneva" pitchFamily="-127" charset="-128"/>
                <a:cs typeface="Arial" panose="020B0604020202020204" pitchFamily="34" charset="0"/>
              </a:rPr>
              <a:t>Family Contact Card</a:t>
            </a:r>
          </a:p>
          <a:p>
            <a:pPr marL="342900" indent="-342900">
              <a:buFont typeface="Arial" panose="020B0604020202020204" pitchFamily="34" charset="0"/>
              <a:buChar char="•"/>
            </a:pPr>
            <a:r>
              <a:rPr lang="en-US" altLang="en-US">
                <a:latin typeface="Arial" panose="020B0604020202020204" pitchFamily="34" charset="0"/>
                <a:ea typeface="Geneva" pitchFamily="-127" charset="-128"/>
                <a:cs typeface="Arial" panose="020B0604020202020204" pitchFamily="34" charset="0"/>
              </a:rPr>
              <a:t>Emergency Communications</a:t>
            </a:r>
          </a:p>
          <a:p>
            <a:pPr marL="342900" indent="-342900">
              <a:buFont typeface="Arial" panose="020B0604020202020204" pitchFamily="34" charset="0"/>
              <a:buChar char="•"/>
            </a:pPr>
            <a:r>
              <a:rPr lang="en-US" altLang="en-US">
                <a:latin typeface="Arial" panose="020B0604020202020204" pitchFamily="34" charset="0"/>
                <a:ea typeface="Geneva" pitchFamily="-127" charset="-128"/>
                <a:cs typeface="Arial" panose="020B0604020202020204" pitchFamily="34" charset="0"/>
              </a:rPr>
              <a:t>Video</a:t>
            </a:r>
          </a:p>
          <a:p>
            <a:pPr marL="342900" indent="-342900">
              <a:buFont typeface="Arial" panose="020B0604020202020204" pitchFamily="34" charset="0"/>
              <a:buChar char="•"/>
            </a:pPr>
            <a:r>
              <a:rPr lang="en-US" altLang="en-US">
                <a:latin typeface="Arial" panose="020B0604020202020204" pitchFamily="34" charset="0"/>
                <a:ea typeface="Geneva" pitchFamily="-127" charset="-128"/>
                <a:cs typeface="Arial" panose="020B0604020202020204" pitchFamily="34" charset="0"/>
              </a:rPr>
              <a:t>Office Contact info</a:t>
            </a:r>
          </a:p>
        </p:txBody>
      </p:sp>
      <p:sp>
        <p:nvSpPr>
          <p:cNvPr id="5" name="Footer Placeholder 4">
            <a:extLst>
              <a:ext uri="{FF2B5EF4-FFF2-40B4-BE49-F238E27FC236}">
                <a16:creationId xmlns:a16="http://schemas.microsoft.com/office/drawing/2014/main" id="{5365C16B-A21E-434E-8978-1D18CD872BBE}"/>
              </a:ext>
            </a:extLst>
          </p:cNvPr>
          <p:cNvSpPr txBox="1">
            <a:spLocks noGrp="1"/>
          </p:cNvSpPr>
          <p:nvPr/>
        </p:nvSpPr>
        <p:spPr>
          <a:xfrm>
            <a:off x="3124200" y="6223000"/>
            <a:ext cx="2895600" cy="365125"/>
          </a:xfrm>
          <a:prstGeom prst="rect">
            <a:avLst/>
          </a:prstGeom>
          <a:noFill/>
        </p:spPr>
        <p:txBody>
          <a:bodyPr anchor="ctr"/>
          <a:lstStyle/>
          <a:p>
            <a:pPr algn="ctr" eaLnBrk="1" fontAlgn="auto" hangingPunct="1">
              <a:spcBef>
                <a:spcPts val="0"/>
              </a:spcBef>
              <a:spcAft>
                <a:spcPts val="0"/>
              </a:spcAft>
              <a:defRPr/>
            </a:pPr>
            <a:endParaRPr lang="en-US" sz="1100">
              <a:solidFill>
                <a:srgbClr val="313231"/>
              </a:solidFill>
              <a:latin typeface="Arial"/>
              <a:ea typeface="+mn-ea"/>
              <a:cs typeface="Arial"/>
            </a:endParaRPr>
          </a:p>
        </p:txBody>
      </p:sp>
      <p:sp>
        <p:nvSpPr>
          <p:cNvPr id="13317" name="Slide Number Placeholder 5">
            <a:extLst>
              <a:ext uri="{FF2B5EF4-FFF2-40B4-BE49-F238E27FC236}">
                <a16:creationId xmlns:a16="http://schemas.microsoft.com/office/drawing/2014/main" id="{231B2911-289C-4154-8663-B18721F4F1A2}"/>
              </a:ext>
            </a:extLst>
          </p:cNvPr>
          <p:cNvSpPr txBox="1">
            <a:spLocks noGrp="1"/>
          </p:cNvSpPr>
          <p:nvPr/>
        </p:nvSpPr>
        <p:spPr bwMode="auto">
          <a:xfrm>
            <a:off x="6553200" y="6223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D1B2E"/>
              </a:buClr>
              <a:buSzPct val="75000"/>
              <a:buFont typeface="Wingdings" panose="05000000000000000000" pitchFamily="2" charset="2"/>
              <a:buChar char="§"/>
              <a:defRPr sz="2600">
                <a:solidFill>
                  <a:srgbClr val="313231"/>
                </a:solidFill>
                <a:latin typeface="Arial" panose="020B0604020202020204" pitchFamily="34" charset="0"/>
                <a:ea typeface="Geneva" pitchFamily="-127" charset="-128"/>
                <a:cs typeface="Arial" panose="020B0604020202020204" pitchFamily="34" charset="0"/>
              </a:defRPr>
            </a:lvl1pPr>
            <a:lvl2pPr marL="742950" indent="-285750">
              <a:spcBef>
                <a:spcPct val="20000"/>
              </a:spcBef>
              <a:buClr>
                <a:srgbClr val="ED1B2E"/>
              </a:buClr>
              <a:buSzPct val="75000"/>
              <a:buFont typeface="Wingdings" panose="05000000000000000000" pitchFamily="2" charset="2"/>
              <a:buChar char="§"/>
              <a:defRPr sz="2400">
                <a:solidFill>
                  <a:srgbClr val="313231"/>
                </a:solidFill>
                <a:latin typeface="Arial" panose="020B0604020202020204" pitchFamily="34" charset="0"/>
                <a:ea typeface="Geneva" pitchFamily="-127" charset="-128"/>
                <a:cs typeface="Arial" panose="020B0604020202020204" pitchFamily="34" charset="0"/>
              </a:defRPr>
            </a:lvl2pPr>
            <a:lvl3pPr marL="1143000" indent="-228600">
              <a:spcBef>
                <a:spcPct val="20000"/>
              </a:spcBef>
              <a:buClr>
                <a:srgbClr val="ED1B2E"/>
              </a:buClr>
              <a:buSzPct val="75000"/>
              <a:buFont typeface="Wingdings" panose="05000000000000000000" pitchFamily="2" charset="2"/>
              <a:buChar char="§"/>
              <a:defRPr sz="2200">
                <a:solidFill>
                  <a:srgbClr val="313231"/>
                </a:solidFill>
                <a:latin typeface="Arial" panose="020B0604020202020204" pitchFamily="34" charset="0"/>
                <a:ea typeface="Geneva" pitchFamily="-127" charset="-128"/>
                <a:cs typeface="Arial" panose="020B0604020202020204" pitchFamily="34" charset="0"/>
              </a:defRPr>
            </a:lvl3pPr>
            <a:lvl4pPr marL="1600200" indent="-228600">
              <a:spcBef>
                <a:spcPct val="20000"/>
              </a:spcBef>
              <a:buClr>
                <a:srgbClr val="ED1B2E"/>
              </a:buClr>
              <a:buSzPct val="75000"/>
              <a:buFont typeface="Wingdings" panose="05000000000000000000" pitchFamily="2" charset="2"/>
              <a:buChar char="§"/>
              <a:defRPr sz="2000">
                <a:solidFill>
                  <a:srgbClr val="313231"/>
                </a:solidFill>
                <a:latin typeface="Arial" panose="020B0604020202020204" pitchFamily="34" charset="0"/>
                <a:ea typeface="Geneva" pitchFamily="-127" charset="-128"/>
                <a:cs typeface="Arial" panose="020B0604020202020204" pitchFamily="34" charset="0"/>
              </a:defRPr>
            </a:lvl4pPr>
            <a:lvl5pPr marL="2057400" indent="-228600">
              <a:spcBef>
                <a:spcPct val="20000"/>
              </a:spcBef>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5pPr>
            <a:lvl6pPr marL="25146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6pPr>
            <a:lvl7pPr marL="29718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7pPr>
            <a:lvl8pPr marL="34290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8pPr>
            <a:lvl9pPr marL="38862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9pPr>
          </a:lstStyle>
          <a:p>
            <a:pPr algn="r" eaLnBrk="1" hangingPunct="1">
              <a:spcBef>
                <a:spcPct val="0"/>
              </a:spcBef>
              <a:buClrTx/>
              <a:buSzTx/>
              <a:buFontTx/>
              <a:buNone/>
            </a:pPr>
            <a:endParaRPr lang="en-US" altLang="en-US" sz="1100"/>
          </a:p>
        </p:txBody>
      </p:sp>
      <p:pic>
        <p:nvPicPr>
          <p:cNvPr id="13318" name="Picture 7">
            <a:extLst>
              <a:ext uri="{FF2B5EF4-FFF2-40B4-BE49-F238E27FC236}">
                <a16:creationId xmlns:a16="http://schemas.microsoft.com/office/drawing/2014/main" id="{6758EB83-307F-4D44-BD94-9722055F9F1C}"/>
              </a:ext>
            </a:extLst>
          </p:cNvPr>
          <p:cNvPicPr>
            <a:picLocks noChangeAspect="1"/>
          </p:cNvPicPr>
          <p:nvPr/>
        </p:nvPicPr>
        <p:blipFill>
          <a:blip r:embed="rId3">
            <a:extLst>
              <a:ext uri="{28A0092B-C50C-407E-A947-70E740481C1C}">
                <a14:useLocalDpi xmlns:a14="http://schemas.microsoft.com/office/drawing/2010/main" val="0"/>
              </a:ext>
            </a:extLst>
          </a:blip>
          <a:srcRect l="9091" t="11761" r="18477" b="31273"/>
          <a:stretch>
            <a:fillRect/>
          </a:stretch>
        </p:blipFill>
        <p:spPr bwMode="auto">
          <a:xfrm>
            <a:off x="1417638" y="2236788"/>
            <a:ext cx="2427287"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1BBB5CB6-7C01-415A-ACF1-1B587EAD9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60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07851188-1908-43A7-A644-9D7B31C0A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825"/>
            <a:ext cx="91440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a:extLst>
              <a:ext uri="{FF2B5EF4-FFF2-40B4-BE49-F238E27FC236}">
                <a16:creationId xmlns:a16="http://schemas.microsoft.com/office/drawing/2014/main" id="{57CF4E3B-532C-474C-9C85-0C87FC35474E}"/>
              </a:ext>
            </a:extLst>
          </p:cNvPr>
          <p:cNvSpPr txBox="1">
            <a:spLocks noChangeArrowheads="1"/>
          </p:cNvSpPr>
          <p:nvPr/>
        </p:nvSpPr>
        <p:spPr bwMode="auto">
          <a:xfrm>
            <a:off x="2636838" y="3243263"/>
            <a:ext cx="295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1B2E"/>
              </a:buClr>
              <a:buSzPct val="75000"/>
              <a:buFont typeface="Wingdings" panose="05000000000000000000" pitchFamily="2" charset="2"/>
              <a:buChar char="§"/>
              <a:defRPr sz="2600">
                <a:solidFill>
                  <a:srgbClr val="313231"/>
                </a:solidFill>
                <a:latin typeface="Arial" panose="020B0604020202020204" pitchFamily="34" charset="0"/>
                <a:ea typeface="Geneva" pitchFamily="-127" charset="-128"/>
                <a:cs typeface="Arial" panose="020B0604020202020204" pitchFamily="34" charset="0"/>
              </a:defRPr>
            </a:lvl1pPr>
            <a:lvl2pPr marL="742950" indent="-285750">
              <a:spcBef>
                <a:spcPct val="20000"/>
              </a:spcBef>
              <a:buClr>
                <a:srgbClr val="ED1B2E"/>
              </a:buClr>
              <a:buSzPct val="75000"/>
              <a:buFont typeface="Wingdings" panose="05000000000000000000" pitchFamily="2" charset="2"/>
              <a:buChar char="§"/>
              <a:defRPr sz="2400">
                <a:solidFill>
                  <a:srgbClr val="313231"/>
                </a:solidFill>
                <a:latin typeface="Arial" panose="020B0604020202020204" pitchFamily="34" charset="0"/>
                <a:ea typeface="Geneva" pitchFamily="-127" charset="-128"/>
                <a:cs typeface="Arial" panose="020B0604020202020204" pitchFamily="34" charset="0"/>
              </a:defRPr>
            </a:lvl2pPr>
            <a:lvl3pPr marL="1143000" indent="-228600">
              <a:spcBef>
                <a:spcPct val="20000"/>
              </a:spcBef>
              <a:buClr>
                <a:srgbClr val="ED1B2E"/>
              </a:buClr>
              <a:buSzPct val="75000"/>
              <a:buFont typeface="Wingdings" panose="05000000000000000000" pitchFamily="2" charset="2"/>
              <a:buChar char="§"/>
              <a:defRPr sz="2200">
                <a:solidFill>
                  <a:srgbClr val="313231"/>
                </a:solidFill>
                <a:latin typeface="Arial" panose="020B0604020202020204" pitchFamily="34" charset="0"/>
                <a:ea typeface="Geneva" pitchFamily="-127" charset="-128"/>
                <a:cs typeface="Arial" panose="020B0604020202020204" pitchFamily="34" charset="0"/>
              </a:defRPr>
            </a:lvl3pPr>
            <a:lvl4pPr marL="1600200" indent="-228600">
              <a:spcBef>
                <a:spcPct val="20000"/>
              </a:spcBef>
              <a:buClr>
                <a:srgbClr val="ED1B2E"/>
              </a:buClr>
              <a:buSzPct val="75000"/>
              <a:buFont typeface="Wingdings" panose="05000000000000000000" pitchFamily="2" charset="2"/>
              <a:buChar char="§"/>
              <a:defRPr sz="2000">
                <a:solidFill>
                  <a:srgbClr val="313231"/>
                </a:solidFill>
                <a:latin typeface="Arial" panose="020B0604020202020204" pitchFamily="34" charset="0"/>
                <a:ea typeface="Geneva" pitchFamily="-127" charset="-128"/>
                <a:cs typeface="Arial" panose="020B0604020202020204" pitchFamily="34" charset="0"/>
              </a:defRPr>
            </a:lvl4pPr>
            <a:lvl5pPr marL="2057400" indent="-228600">
              <a:spcBef>
                <a:spcPct val="20000"/>
              </a:spcBef>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5pPr>
            <a:lvl6pPr marL="25146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6pPr>
            <a:lvl7pPr marL="29718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7pPr>
            <a:lvl8pPr marL="34290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8pPr>
            <a:lvl9pPr marL="38862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9pPr>
          </a:lstStyle>
          <a:p>
            <a:pPr>
              <a:spcBef>
                <a:spcPct val="0"/>
              </a:spcBef>
              <a:buClrTx/>
              <a:buSzTx/>
              <a:buFontTx/>
              <a:buNone/>
            </a:pPr>
            <a:r>
              <a:rPr lang="en-US" altLang="en-US" sz="1800">
                <a:solidFill>
                  <a:srgbClr val="FF0000"/>
                </a:solidFill>
                <a:latin typeface="Georgia" panose="02040502050405020303" pitchFamily="18" charset="0"/>
              </a:rPr>
              <a:t>BDE, BN, CO, Troop, etc</a:t>
            </a:r>
          </a:p>
        </p:txBody>
      </p:sp>
      <p:pic>
        <p:nvPicPr>
          <p:cNvPr id="5" name="Audio 4">
            <a:hlinkClick r:id="" action="ppaction://media"/>
            <a:extLst>
              <a:ext uri="{FF2B5EF4-FFF2-40B4-BE49-F238E27FC236}">
                <a16:creationId xmlns:a16="http://schemas.microsoft.com/office/drawing/2014/main" id="{E2CF016C-8F3A-4348-B7BB-A7DF925B1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202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51C7C1E-0609-4742-ACD4-913539225515}"/>
              </a:ext>
            </a:extLst>
          </p:cNvPr>
          <p:cNvSpPr>
            <a:spLocks noGrp="1"/>
          </p:cNvSpPr>
          <p:nvPr>
            <p:ph type="title"/>
          </p:nvPr>
        </p:nvSpPr>
        <p:spPr>
          <a:xfrm>
            <a:off x="457200" y="80963"/>
            <a:ext cx="8229600" cy="1143000"/>
          </a:xfrm>
        </p:spPr>
        <p:txBody>
          <a:bodyPr/>
          <a:lstStyle/>
          <a:p>
            <a:pPr algn="l"/>
            <a:r>
              <a:rPr lang="en-US" altLang="en-US" b="1">
                <a:solidFill>
                  <a:srgbClr val="C00000"/>
                </a:solidFill>
                <a:latin typeface="Arial" panose="020B0604020202020204" pitchFamily="34" charset="0"/>
                <a:ea typeface="Geneva" pitchFamily="-127" charset="-128"/>
                <a:cs typeface="Arial" panose="020B0604020202020204" pitchFamily="34" charset="0"/>
              </a:rPr>
              <a:t>Emergency Red Cross Message</a:t>
            </a:r>
          </a:p>
        </p:txBody>
      </p:sp>
      <p:pic>
        <p:nvPicPr>
          <p:cNvPr id="17411" name="Picture 4">
            <a:extLst>
              <a:ext uri="{FF2B5EF4-FFF2-40B4-BE49-F238E27FC236}">
                <a16:creationId xmlns:a16="http://schemas.microsoft.com/office/drawing/2014/main" id="{4D705347-63B5-4742-941A-B74570DD19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336675"/>
            <a:ext cx="24352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C1E8472-EEBF-44E1-B190-0DD0416A7A61}"/>
              </a:ext>
            </a:extLst>
          </p:cNvPr>
          <p:cNvSpPr txBox="1"/>
          <p:nvPr/>
        </p:nvSpPr>
        <p:spPr>
          <a:xfrm>
            <a:off x="3705225" y="958850"/>
            <a:ext cx="5138738" cy="2462213"/>
          </a:xfrm>
          <a:prstGeom prst="rect">
            <a:avLst/>
          </a:prstGeom>
          <a:noFill/>
        </p:spPr>
        <p:txBody>
          <a:bodyPr>
            <a:spAutoFit/>
          </a:bodyPr>
          <a:lstStyle/>
          <a:p>
            <a:pPr marL="285750" indent="-285750">
              <a:buFont typeface="Arial" panose="020B0604020202020204" pitchFamily="34" charset="0"/>
              <a:buChar char="•"/>
              <a:defRPr/>
            </a:pPr>
            <a:r>
              <a:rPr lang="en-US" dirty="0">
                <a:solidFill>
                  <a:srgbClr val="313231"/>
                </a:solidFill>
                <a:latin typeface="Arial" panose="020B0604020202020204" pitchFamily="34" charset="0"/>
                <a:cs typeface="Arial" panose="020B0604020202020204" pitchFamily="34" charset="0"/>
              </a:rPr>
              <a:t>The role of the Red Cross is to provide service members  and military authorities with </a:t>
            </a:r>
            <a:r>
              <a:rPr lang="en-US" b="1" dirty="0">
                <a:solidFill>
                  <a:srgbClr val="313231"/>
                </a:solidFill>
                <a:latin typeface="Arial" panose="020B0604020202020204" pitchFamily="34" charset="0"/>
                <a:cs typeface="Arial" panose="020B0604020202020204" pitchFamily="34" charset="0"/>
              </a:rPr>
              <a:t>objective, timely, confidential, factual, complete </a:t>
            </a:r>
            <a:r>
              <a:rPr lang="en-US" dirty="0">
                <a:solidFill>
                  <a:srgbClr val="313231"/>
                </a:solidFill>
                <a:latin typeface="Arial" panose="020B0604020202020204" pitchFamily="34" charset="0"/>
                <a:cs typeface="Arial" panose="020B0604020202020204" pitchFamily="34" charset="0"/>
              </a:rPr>
              <a:t>and</a:t>
            </a:r>
            <a:r>
              <a:rPr lang="en-US" b="1" dirty="0">
                <a:solidFill>
                  <a:srgbClr val="313231"/>
                </a:solidFill>
                <a:latin typeface="Arial" panose="020B0604020202020204" pitchFamily="34" charset="0"/>
                <a:cs typeface="Arial" panose="020B0604020202020204" pitchFamily="34" charset="0"/>
              </a:rPr>
              <a:t> verified </a:t>
            </a:r>
            <a:r>
              <a:rPr lang="en-US" dirty="0">
                <a:solidFill>
                  <a:srgbClr val="313231"/>
                </a:solidFill>
                <a:latin typeface="Arial" panose="020B0604020202020204" pitchFamily="34" charset="0"/>
                <a:cs typeface="Arial" panose="020B0604020202020204" pitchFamily="34" charset="0"/>
              </a:rPr>
              <a:t>information on emergency situations that enable them to make an informed decision. </a:t>
            </a:r>
          </a:p>
          <a:p>
            <a:pPr>
              <a:defRPr/>
            </a:pPr>
            <a:endParaRPr lang="en-US" sz="1000" dirty="0">
              <a:solidFill>
                <a:srgbClr val="31323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solidFill>
                  <a:srgbClr val="313231"/>
                </a:solidFill>
                <a:latin typeface="Arial" panose="020B0604020202020204" pitchFamily="34" charset="0"/>
                <a:cs typeface="Arial" panose="020B0604020202020204" pitchFamily="34" charset="0"/>
              </a:rPr>
              <a:t>Emergency Red Cross Messages do not replace normal communication. </a:t>
            </a:r>
          </a:p>
        </p:txBody>
      </p:sp>
      <p:sp>
        <p:nvSpPr>
          <p:cNvPr id="2" name="TextBox 1">
            <a:extLst>
              <a:ext uri="{FF2B5EF4-FFF2-40B4-BE49-F238E27FC236}">
                <a16:creationId xmlns:a16="http://schemas.microsoft.com/office/drawing/2014/main" id="{B5192026-26E0-4DEF-9F9C-A50BE09F419B}"/>
              </a:ext>
            </a:extLst>
          </p:cNvPr>
          <p:cNvSpPr txBox="1"/>
          <p:nvPr/>
        </p:nvSpPr>
        <p:spPr>
          <a:xfrm>
            <a:off x="582613" y="3581400"/>
            <a:ext cx="7710487" cy="2462213"/>
          </a:xfrm>
          <a:prstGeom prst="rect">
            <a:avLst/>
          </a:prstGeom>
          <a:noFill/>
        </p:spPr>
        <p:txBody>
          <a:bodyPr>
            <a:spAutoFit/>
          </a:bodyPr>
          <a:lstStyle/>
          <a:p>
            <a:pPr>
              <a:defRPr/>
            </a:pPr>
            <a:r>
              <a:rPr lang="en-US" b="1" dirty="0">
                <a:latin typeface="Arial" panose="020B0604020202020204" pitchFamily="34" charset="0"/>
                <a:cs typeface="Arial" panose="020B0604020202020204" pitchFamily="34" charset="0"/>
              </a:rPr>
              <a:t>How Do I start a Red Cross Message?</a:t>
            </a:r>
          </a:p>
          <a:p>
            <a:pPr>
              <a:defRPr/>
            </a:pPr>
            <a:endParaRPr lang="en-US"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Call or visit one of the local offices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Call the 24/7 Hero Care Center: </a:t>
            </a:r>
            <a:r>
              <a:rPr lang="en-US" b="1" dirty="0">
                <a:latin typeface="Arial" panose="020B0604020202020204" pitchFamily="34" charset="0"/>
                <a:cs typeface="Arial" panose="020B0604020202020204" pitchFamily="34" charset="0"/>
              </a:rPr>
              <a:t>1-877-272-7337</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Submit online at </a:t>
            </a:r>
            <a:r>
              <a:rPr lang="en-US" dirty="0">
                <a:latin typeface="Arial" panose="020B0604020202020204" pitchFamily="34" charset="0"/>
                <a:cs typeface="Arial" panose="020B0604020202020204" pitchFamily="34" charset="0"/>
                <a:hlinkClick r:id="rId4"/>
              </a:rPr>
              <a:t>http://www.redcross.org/get-help/military-families/emergency-communication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Through the </a:t>
            </a:r>
            <a:r>
              <a:rPr lang="en-US" dirty="0" err="1">
                <a:latin typeface="Arial" panose="020B0604020202020204" pitchFamily="34" charset="0"/>
                <a:cs typeface="Arial" panose="020B0604020202020204" pitchFamily="34" charset="0"/>
              </a:rPr>
              <a:t>HeroCare</a:t>
            </a:r>
            <a:r>
              <a:rPr lang="en-US" dirty="0">
                <a:latin typeface="Arial" panose="020B0604020202020204" pitchFamily="34" charset="0"/>
                <a:cs typeface="Arial" panose="020B0604020202020204" pitchFamily="34" charset="0"/>
              </a:rPr>
              <a:t> App </a:t>
            </a:r>
          </a:p>
          <a:p>
            <a:pPr marL="285750" indent="-285750">
              <a:buFont typeface="Arial" panose="020B0604020202020204" pitchFamily="34" charset="0"/>
              <a:buChar char="•"/>
              <a:defRPr/>
            </a:pPr>
            <a:endParaRPr lang="en-US" b="1" dirty="0">
              <a:latin typeface="Arial" panose="020B0604020202020204" pitchFamily="34" charset="0"/>
              <a:cs typeface="Arial" panose="020B0604020202020204" pitchFamily="34" charset="0"/>
            </a:endParaRPr>
          </a:p>
          <a:p>
            <a:pPr>
              <a:defRPr/>
            </a:pPr>
            <a:endParaRPr lang="en-US" dirty="0"/>
          </a:p>
        </p:txBody>
      </p:sp>
      <p:pic>
        <p:nvPicPr>
          <p:cNvPr id="8" name="Audio 7">
            <a:hlinkClick r:id="" action="ppaction://media"/>
            <a:extLst>
              <a:ext uri="{FF2B5EF4-FFF2-40B4-BE49-F238E27FC236}">
                <a16:creationId xmlns:a16="http://schemas.microsoft.com/office/drawing/2014/main" id="{9AA329A1-CB12-40C9-8F21-B8ADE5C21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767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d Cross Final Animation without QR Code + Subtitled.mp4">
            <a:hlinkClick r:id="" action="ppaction://media"/>
            <a:extLst>
              <a:ext uri="{FF2B5EF4-FFF2-40B4-BE49-F238E27FC236}">
                <a16:creationId xmlns:a16="http://schemas.microsoft.com/office/drawing/2014/main" id="{5525B952-CFBC-4517-B3EE-02845AD9A0B9}"/>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76225" y="58738"/>
            <a:ext cx="8524875"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Audio 11">
            <a:hlinkClick r:id="" action="ppaction://media"/>
            <a:extLst>
              <a:ext uri="{FF2B5EF4-FFF2-40B4-BE49-F238E27FC236}">
                <a16:creationId xmlns:a16="http://schemas.microsoft.com/office/drawing/2014/main" id="{85DE3F07-82C9-4994-9B25-B46042333E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74A7763F-A109-4D61-A9B5-5A88753B33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915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76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00766A4-74F5-4165-83E9-FEAC1FF8EDF7}"/>
              </a:ext>
            </a:extLst>
          </p:cNvPr>
          <p:cNvSpPr>
            <a:spLocks noGrp="1"/>
          </p:cNvSpPr>
          <p:nvPr>
            <p:ph type="title"/>
          </p:nvPr>
        </p:nvSpPr>
        <p:spPr>
          <a:xfrm>
            <a:off x="457200" y="80963"/>
            <a:ext cx="8229600" cy="1143000"/>
          </a:xfrm>
        </p:spPr>
        <p:txBody>
          <a:bodyPr/>
          <a:lstStyle/>
          <a:p>
            <a:r>
              <a:rPr lang="en-US" altLang="en-US" b="1">
                <a:solidFill>
                  <a:srgbClr val="313231"/>
                </a:solidFill>
                <a:latin typeface="Arial" panose="020B0604020202020204" pitchFamily="34" charset="0"/>
                <a:ea typeface="Geneva" pitchFamily="-127" charset="-128"/>
                <a:cs typeface="Arial" panose="020B0604020202020204" pitchFamily="34" charset="0"/>
              </a:rPr>
              <a:t>How Emergency Messages Work </a:t>
            </a:r>
          </a:p>
        </p:txBody>
      </p:sp>
      <p:graphicFrame>
        <p:nvGraphicFramePr>
          <p:cNvPr id="2" name="Diagram 1">
            <a:extLst>
              <a:ext uri="{FF2B5EF4-FFF2-40B4-BE49-F238E27FC236}">
                <a16:creationId xmlns:a16="http://schemas.microsoft.com/office/drawing/2014/main" id="{49C27CA4-AAEB-4A4C-8133-EDB4E185C003}"/>
              </a:ext>
            </a:extLst>
          </p:cNvPr>
          <p:cNvGraphicFramePr/>
          <p:nvPr/>
        </p:nvGraphicFramePr>
        <p:xfrm>
          <a:off x="457200" y="1224127"/>
          <a:ext cx="8008554"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Audio 9">
            <a:hlinkClick r:id="" action="ppaction://media"/>
            <a:extLst>
              <a:ext uri="{FF2B5EF4-FFF2-40B4-BE49-F238E27FC236}">
                <a16:creationId xmlns:a16="http://schemas.microsoft.com/office/drawing/2014/main" id="{B9B67DEA-D283-47A2-80CB-2DC144739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877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F3D76AA-FE07-414A-AE3C-58EE5F59AE93}"/>
              </a:ext>
            </a:extLst>
          </p:cNvPr>
          <p:cNvSpPr>
            <a:spLocks noGrp="1"/>
          </p:cNvSpPr>
          <p:nvPr>
            <p:ph type="title"/>
          </p:nvPr>
        </p:nvSpPr>
        <p:spPr/>
        <p:txBody>
          <a:bodyPr/>
          <a:lstStyle/>
          <a:p>
            <a:pPr algn="l"/>
            <a:r>
              <a:rPr lang="en-US" altLang="en-US" b="1">
                <a:solidFill>
                  <a:srgbClr val="C00000"/>
                </a:solidFill>
                <a:latin typeface="Arial" panose="020B0604020202020204" pitchFamily="34" charset="0"/>
                <a:ea typeface="Geneva" pitchFamily="-127" charset="-128"/>
                <a:cs typeface="Arial" panose="020B0604020202020204" pitchFamily="34" charset="0"/>
              </a:rPr>
              <a:t>Required Information</a:t>
            </a:r>
          </a:p>
        </p:txBody>
      </p:sp>
      <p:pic>
        <p:nvPicPr>
          <p:cNvPr id="23555" name="Picture 3">
            <a:extLst>
              <a:ext uri="{FF2B5EF4-FFF2-40B4-BE49-F238E27FC236}">
                <a16:creationId xmlns:a16="http://schemas.microsoft.com/office/drawing/2014/main" id="{F0902C21-809E-45A3-9FD0-9D72CD05D9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171450"/>
            <a:ext cx="141128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AB80166-6D5A-4771-B460-689B51843015}"/>
              </a:ext>
            </a:extLst>
          </p:cNvPr>
          <p:cNvSpPr txBox="1"/>
          <p:nvPr/>
        </p:nvSpPr>
        <p:spPr>
          <a:xfrm>
            <a:off x="296863" y="1166813"/>
            <a:ext cx="5722937" cy="2032000"/>
          </a:xfrm>
          <a:prstGeom prst="rect">
            <a:avLst/>
          </a:prstGeom>
          <a:noFill/>
        </p:spPr>
        <p:txBody>
          <a:bodyPr>
            <a:spAutoFit/>
          </a:bodyPr>
          <a:lstStyle/>
          <a:p>
            <a:pPr>
              <a:defRPr/>
            </a:pPr>
            <a:r>
              <a:rPr lang="en-US" b="1" dirty="0">
                <a:solidFill>
                  <a:srgbClr val="C00000"/>
                </a:solidFill>
                <a:latin typeface="Arial" panose="020B0604020202020204" pitchFamily="34" charset="0"/>
                <a:cs typeface="Arial" panose="020B0604020202020204" pitchFamily="34" charset="0"/>
              </a:rPr>
              <a:t>Basics: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Must be an emergency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Situation must be a verifiable emergency.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Situation must meet the criteria for eligible recipients.</a:t>
            </a:r>
          </a:p>
          <a:p>
            <a:pPr marL="285750" indent="-28575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dirty="0"/>
          </a:p>
        </p:txBody>
      </p:sp>
      <p:sp>
        <p:nvSpPr>
          <p:cNvPr id="7" name="TextBox 6">
            <a:extLst>
              <a:ext uri="{FF2B5EF4-FFF2-40B4-BE49-F238E27FC236}">
                <a16:creationId xmlns:a16="http://schemas.microsoft.com/office/drawing/2014/main" id="{614EF8EF-E0AD-433D-BAAE-2C3486314CC4}"/>
              </a:ext>
            </a:extLst>
          </p:cNvPr>
          <p:cNvSpPr txBox="1"/>
          <p:nvPr/>
        </p:nvSpPr>
        <p:spPr>
          <a:xfrm>
            <a:off x="5008563" y="2633663"/>
            <a:ext cx="3883025" cy="3140075"/>
          </a:xfrm>
          <a:prstGeom prst="rect">
            <a:avLst/>
          </a:prstGeom>
          <a:noFill/>
        </p:spPr>
        <p:txBody>
          <a:bodyPr>
            <a:spAutoFit/>
          </a:bodyPr>
          <a:lstStyle/>
          <a:p>
            <a:pPr>
              <a:defRPr/>
            </a:pPr>
            <a:r>
              <a:rPr lang="en-US" b="1" dirty="0">
                <a:solidFill>
                  <a:srgbClr val="C00000"/>
                </a:solidFill>
                <a:latin typeface="Arial" panose="020B0604020202020204" pitchFamily="34" charset="0"/>
                <a:cs typeface="Arial" panose="020B0604020202020204" pitchFamily="34" charset="0"/>
              </a:rPr>
              <a:t>Service Member Information:</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Full legal Name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Rank &amp; Branch of Service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Phone number &amp; email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Social security Number &amp; Date of Birth</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Military Unit, troop, unit address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Person/ staff duty to deliver the message to</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Where the Service member is deployed/ Rear D information  </a:t>
            </a:r>
          </a:p>
        </p:txBody>
      </p:sp>
      <p:sp>
        <p:nvSpPr>
          <p:cNvPr id="13" name="TextBox 12">
            <a:extLst>
              <a:ext uri="{FF2B5EF4-FFF2-40B4-BE49-F238E27FC236}">
                <a16:creationId xmlns:a16="http://schemas.microsoft.com/office/drawing/2014/main" id="{124F34ED-419A-4D70-83D4-8A7F78E7A9AE}"/>
              </a:ext>
            </a:extLst>
          </p:cNvPr>
          <p:cNvSpPr txBox="1"/>
          <p:nvPr/>
        </p:nvSpPr>
        <p:spPr>
          <a:xfrm>
            <a:off x="457200" y="3049588"/>
            <a:ext cx="4114800" cy="2586037"/>
          </a:xfrm>
          <a:prstGeom prst="rect">
            <a:avLst/>
          </a:prstGeom>
          <a:noFill/>
        </p:spPr>
        <p:txBody>
          <a:bodyPr>
            <a:spAutoFit/>
          </a:bodyPr>
          <a:lstStyle/>
          <a:p>
            <a:pPr>
              <a:defRPr/>
            </a:pPr>
            <a:r>
              <a:rPr lang="en-US" b="1" dirty="0">
                <a:solidFill>
                  <a:srgbClr val="C00000"/>
                </a:solidFill>
                <a:latin typeface="Arial" panose="020B0604020202020204" pitchFamily="34" charset="0"/>
                <a:cs typeface="Arial" panose="020B0604020202020204" pitchFamily="34" charset="0"/>
              </a:rPr>
              <a:t>About the Emergency:</a:t>
            </a:r>
          </a:p>
          <a:p>
            <a:pPr marL="285750" indent="-285750">
              <a:buFont typeface="Arial" panose="020B0604020202020204" pitchFamily="34" charset="0"/>
              <a:buChar char="•"/>
              <a:defRPr/>
            </a:pPr>
            <a:r>
              <a:rPr lang="en-US" dirty="0">
                <a:solidFill>
                  <a:srgbClr val="313231"/>
                </a:solidFill>
                <a:latin typeface="Arial" panose="020B0604020202020204" pitchFamily="34" charset="0"/>
                <a:cs typeface="Arial" panose="020B0604020202020204" pitchFamily="34" charset="0"/>
              </a:rPr>
              <a:t>Name &amp; contact information for immediate family member experiencing the emergency</a:t>
            </a:r>
          </a:p>
          <a:p>
            <a:pPr marL="285750" indent="-285750">
              <a:buFont typeface="Arial" panose="020B0604020202020204" pitchFamily="34" charset="0"/>
              <a:buChar char="•"/>
              <a:defRPr/>
            </a:pPr>
            <a:r>
              <a:rPr lang="en-US" dirty="0">
                <a:solidFill>
                  <a:srgbClr val="313231"/>
                </a:solidFill>
                <a:latin typeface="Arial" panose="020B0604020202020204" pitchFamily="34" charset="0"/>
                <a:cs typeface="Arial" panose="020B0604020202020204" pitchFamily="34" charset="0"/>
              </a:rPr>
              <a:t>Nature of the emergency</a:t>
            </a:r>
          </a:p>
          <a:p>
            <a:pPr marL="285750" indent="-285750">
              <a:buFont typeface="Arial" panose="020B0604020202020204" pitchFamily="34" charset="0"/>
              <a:buChar char="•"/>
              <a:defRPr/>
            </a:pPr>
            <a:r>
              <a:rPr lang="en-US" dirty="0">
                <a:solidFill>
                  <a:srgbClr val="313231"/>
                </a:solidFill>
                <a:latin typeface="Arial" panose="020B0604020202020204" pitchFamily="34" charset="0"/>
                <a:cs typeface="Arial" panose="020B0604020202020204" pitchFamily="34" charset="0"/>
              </a:rPr>
              <a:t>Local Point of Contact- family/friend</a:t>
            </a:r>
          </a:p>
          <a:p>
            <a:pPr marL="285750" indent="-285750">
              <a:buFont typeface="Arial" panose="020B0604020202020204" pitchFamily="34" charset="0"/>
              <a:buChar char="•"/>
              <a:defRPr/>
            </a:pPr>
            <a:r>
              <a:rPr lang="en-US" dirty="0">
                <a:solidFill>
                  <a:srgbClr val="313231"/>
                </a:solidFill>
                <a:latin typeface="Arial" panose="020B0604020202020204" pitchFamily="34" charset="0"/>
                <a:cs typeface="Arial" panose="020B0604020202020204" pitchFamily="34" charset="0"/>
              </a:rPr>
              <a:t>Where/ who can verify the emergency ( hospital, doctor, social worker, funeral home )</a:t>
            </a:r>
          </a:p>
        </p:txBody>
      </p:sp>
      <p:pic>
        <p:nvPicPr>
          <p:cNvPr id="8" name="Audio 7">
            <a:hlinkClick r:id="" action="ppaction://media"/>
            <a:extLst>
              <a:ext uri="{FF2B5EF4-FFF2-40B4-BE49-F238E27FC236}">
                <a16:creationId xmlns:a16="http://schemas.microsoft.com/office/drawing/2014/main" id="{0109BE16-84DE-4577-BA87-68401C024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765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2B376AB-110E-42B2-9BD9-0EE16A76E82C}"/>
              </a:ext>
            </a:extLst>
          </p:cNvPr>
          <p:cNvSpPr>
            <a:spLocks noGrp="1"/>
          </p:cNvSpPr>
          <p:nvPr>
            <p:ph type="title"/>
          </p:nvPr>
        </p:nvSpPr>
        <p:spPr>
          <a:xfrm>
            <a:off x="457200" y="195263"/>
            <a:ext cx="8229600" cy="1143000"/>
          </a:xfrm>
        </p:spPr>
        <p:txBody>
          <a:bodyPr/>
          <a:lstStyle/>
          <a:p>
            <a:pPr algn="l"/>
            <a:r>
              <a:rPr lang="en-US" altLang="en-US" b="1">
                <a:solidFill>
                  <a:srgbClr val="C00000"/>
                </a:solidFill>
                <a:latin typeface="Arial" panose="020B0604020202020204" pitchFamily="34" charset="0"/>
                <a:ea typeface="Geneva" pitchFamily="-127" charset="-128"/>
                <a:cs typeface="Arial" panose="020B0604020202020204" pitchFamily="34" charset="0"/>
              </a:rPr>
              <a:t>After ECM Delivery</a:t>
            </a:r>
          </a:p>
        </p:txBody>
      </p:sp>
      <p:sp>
        <p:nvSpPr>
          <p:cNvPr id="25603" name="Content Placeholder 3">
            <a:extLst>
              <a:ext uri="{FF2B5EF4-FFF2-40B4-BE49-F238E27FC236}">
                <a16:creationId xmlns:a16="http://schemas.microsoft.com/office/drawing/2014/main" id="{9F9D6835-0F4D-47FB-A3BF-6E1D9682E209}"/>
              </a:ext>
            </a:extLst>
          </p:cNvPr>
          <p:cNvSpPr>
            <a:spLocks noGrp="1"/>
          </p:cNvSpPr>
          <p:nvPr>
            <p:ph sz="half" idx="2"/>
          </p:nvPr>
        </p:nvSpPr>
        <p:spPr>
          <a:xfrm>
            <a:off x="639763" y="1149350"/>
            <a:ext cx="7824787" cy="3422650"/>
          </a:xfrm>
        </p:spPr>
        <p:txBody>
          <a:bodyPr/>
          <a:lstStyle/>
          <a:p>
            <a:pPr>
              <a:defRPr/>
            </a:pPr>
            <a:r>
              <a:rPr lang="en-US" altLang="en-US" sz="1800" dirty="0">
                <a:solidFill>
                  <a:srgbClr val="000000"/>
                </a:solidFill>
                <a:latin typeface="Arial" panose="020B0604020202020204" pitchFamily="34" charset="0"/>
                <a:ea typeface="Geneva" pitchFamily="-127" charset="-128"/>
                <a:cs typeface="Arial" panose="020B0604020202020204" pitchFamily="34" charset="0"/>
              </a:rPr>
              <a:t>Military Commanders/ supervisors make the decision regarding what type, if any, leave is granted. </a:t>
            </a:r>
          </a:p>
          <a:p>
            <a:pPr>
              <a:defRPr/>
            </a:pPr>
            <a:r>
              <a:rPr lang="en-US" altLang="en-US" sz="1800" b="1" dirty="0">
                <a:solidFill>
                  <a:srgbClr val="000000"/>
                </a:solidFill>
                <a:latin typeface="Arial" panose="020B0604020202020204" pitchFamily="34" charset="0"/>
                <a:ea typeface="Geneva" pitchFamily="-127" charset="-128"/>
                <a:cs typeface="Arial" panose="020B0604020202020204" pitchFamily="34" charset="0"/>
              </a:rPr>
              <a:t>Financial Assistance:</a:t>
            </a:r>
          </a:p>
          <a:p>
            <a:pPr lvl="1">
              <a:defRPr/>
            </a:pPr>
            <a:r>
              <a:rPr lang="en-US" altLang="en-US" sz="1700" dirty="0">
                <a:solidFill>
                  <a:srgbClr val="000000"/>
                </a:solidFill>
                <a:latin typeface="Arial" panose="020B0604020202020204" pitchFamily="34" charset="0"/>
                <a:ea typeface="Geneva" pitchFamily="-127" charset="-128"/>
                <a:cs typeface="Arial" panose="020B0604020202020204" pitchFamily="34" charset="0"/>
              </a:rPr>
              <a:t>The Red Cross does not provide funding for travel. </a:t>
            </a:r>
          </a:p>
          <a:p>
            <a:pPr lvl="1">
              <a:defRPr/>
            </a:pPr>
            <a:r>
              <a:rPr lang="en-US" altLang="en-US" sz="1700" dirty="0">
                <a:solidFill>
                  <a:srgbClr val="000000"/>
                </a:solidFill>
                <a:latin typeface="Arial" panose="020B0604020202020204" pitchFamily="34" charset="0"/>
                <a:ea typeface="Geneva" pitchFamily="-127" charset="-128"/>
                <a:cs typeface="Arial" panose="020B0604020202020204" pitchFamily="34" charset="0"/>
              </a:rPr>
              <a:t>Government funded emergency leave travel is authorized for Service Members and their Dependents stationed OCONUS in accordance with the </a:t>
            </a:r>
            <a:r>
              <a:rPr lang="en-US" altLang="en-US" sz="1700" b="1" dirty="0">
                <a:solidFill>
                  <a:srgbClr val="000000"/>
                </a:solidFill>
                <a:latin typeface="Arial" panose="020B0604020202020204" pitchFamily="34" charset="0"/>
                <a:ea typeface="Geneva" pitchFamily="-127" charset="-128"/>
                <a:cs typeface="Arial" panose="020B0604020202020204" pitchFamily="34" charset="0"/>
              </a:rPr>
              <a:t>Joint Travel Regulation.</a:t>
            </a:r>
          </a:p>
          <a:p>
            <a:pPr lvl="1">
              <a:defRPr/>
            </a:pPr>
            <a:r>
              <a:rPr lang="en-US" altLang="en-US" sz="1700" dirty="0">
                <a:solidFill>
                  <a:srgbClr val="000000"/>
                </a:solidFill>
                <a:latin typeface="Arial" panose="020B0604020202020204" pitchFamily="34" charset="0"/>
                <a:ea typeface="Geneva" pitchFamily="-127" charset="-128"/>
                <a:cs typeface="Arial" panose="020B0604020202020204" pitchFamily="34" charset="0"/>
              </a:rPr>
              <a:t>The American Red Cross partners with Army Emergency Relief and will assist Service Members in contacting </a:t>
            </a:r>
            <a:r>
              <a:rPr lang="en-US" altLang="en-US" sz="1700" b="1" dirty="0">
                <a:solidFill>
                  <a:srgbClr val="000000"/>
                </a:solidFill>
                <a:latin typeface="Arial" panose="020B0604020202020204" pitchFamily="34" charset="0"/>
                <a:ea typeface="Geneva" pitchFamily="-127" charset="-128"/>
                <a:cs typeface="Arial" panose="020B0604020202020204" pitchFamily="34" charset="0"/>
              </a:rPr>
              <a:t>AER</a:t>
            </a:r>
            <a:r>
              <a:rPr lang="en-US" altLang="en-US" sz="1700" dirty="0">
                <a:solidFill>
                  <a:srgbClr val="000000"/>
                </a:solidFill>
                <a:latin typeface="Arial" panose="020B0604020202020204" pitchFamily="34" charset="0"/>
                <a:ea typeface="Geneva" pitchFamily="-127" charset="-128"/>
                <a:cs typeface="Arial" panose="020B0604020202020204" pitchFamily="34" charset="0"/>
              </a:rPr>
              <a:t> about their services if needed.  </a:t>
            </a:r>
          </a:p>
          <a:p>
            <a:pPr lvl="1">
              <a:defRPr/>
            </a:pPr>
            <a:r>
              <a:rPr lang="en-US" altLang="en-US" sz="1700" dirty="0">
                <a:solidFill>
                  <a:srgbClr val="000000"/>
                </a:solidFill>
                <a:latin typeface="Arial" panose="020B0604020202020204" pitchFamily="34" charset="0"/>
                <a:ea typeface="Geneva" pitchFamily="-127" charset="-128"/>
                <a:cs typeface="Arial" panose="020B0604020202020204" pitchFamily="34" charset="0"/>
              </a:rPr>
              <a:t>If needed, Service Members may be eligible for a grant or loan through AER (Army Emergency Relief): visit or call your local ACS for more information or at https://www.aerhq.org/ </a:t>
            </a:r>
          </a:p>
          <a:p>
            <a:pPr lvl="1">
              <a:defRPr/>
            </a:pPr>
            <a:r>
              <a:rPr lang="en-US" altLang="en-US" sz="1700" dirty="0">
                <a:solidFill>
                  <a:srgbClr val="000000"/>
                </a:solidFill>
                <a:latin typeface="Arial" panose="020B0604020202020204" pitchFamily="34" charset="0"/>
                <a:ea typeface="Geneva" pitchFamily="-127" charset="-128"/>
                <a:cs typeface="Arial" panose="020B0604020202020204" pitchFamily="34" charset="0"/>
              </a:rPr>
              <a:t>For after hours support for AER please call the </a:t>
            </a:r>
            <a:r>
              <a:rPr lang="en-US" altLang="en-US" sz="1700" dirty="0" err="1">
                <a:solidFill>
                  <a:srgbClr val="000000"/>
                </a:solidFill>
                <a:latin typeface="Arial" panose="020B0604020202020204" pitchFamily="34" charset="0"/>
                <a:ea typeface="Geneva" pitchFamily="-127" charset="-128"/>
                <a:cs typeface="Arial" panose="020B0604020202020204" pitchFamily="34" charset="0"/>
              </a:rPr>
              <a:t>HeroCare</a:t>
            </a:r>
            <a:r>
              <a:rPr lang="en-US" altLang="en-US" sz="1700" dirty="0">
                <a:solidFill>
                  <a:srgbClr val="000000"/>
                </a:solidFill>
                <a:latin typeface="Arial" panose="020B0604020202020204" pitchFamily="34" charset="0"/>
                <a:ea typeface="Geneva" pitchFamily="-127" charset="-128"/>
                <a:cs typeface="Arial" panose="020B0604020202020204" pitchFamily="34" charset="0"/>
              </a:rPr>
              <a:t> Network: </a:t>
            </a:r>
          </a:p>
          <a:p>
            <a:pPr lvl="2">
              <a:defRPr/>
            </a:pPr>
            <a:r>
              <a:rPr lang="en-US" altLang="en-US" sz="1500" dirty="0">
                <a:solidFill>
                  <a:srgbClr val="000000"/>
                </a:solidFill>
                <a:latin typeface="Arial" panose="020B0604020202020204" pitchFamily="34" charset="0"/>
                <a:ea typeface="Geneva" pitchFamily="-127" charset="-128"/>
                <a:cs typeface="Arial" panose="020B0604020202020204" pitchFamily="34" charset="0"/>
              </a:rPr>
              <a:t>1-877-272-7337</a:t>
            </a:r>
          </a:p>
          <a:p>
            <a:pPr marL="457200" lvl="1" indent="0">
              <a:buFont typeface="Wingdings" panose="05000000000000000000" pitchFamily="2" charset="2"/>
              <a:buNone/>
              <a:defRPr/>
            </a:pPr>
            <a:endParaRPr lang="en-US" altLang="en-US" sz="2200" dirty="0">
              <a:latin typeface="Arial" panose="020B0604020202020204" pitchFamily="34" charset="0"/>
              <a:ea typeface="Geneva" pitchFamily="-127" charset="-128"/>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0F4B3AD3-2923-4DCC-9DD1-5B5CA79F6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998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5723CF0A-26A6-48F1-ADB9-FB35E2A859AE}"/>
              </a:ext>
            </a:extLst>
          </p:cNvPr>
          <p:cNvSpPr>
            <a:spLocks noGrp="1"/>
          </p:cNvSpPr>
          <p:nvPr>
            <p:ph type="title"/>
          </p:nvPr>
        </p:nvSpPr>
        <p:spPr/>
        <p:txBody>
          <a:bodyPr/>
          <a:lstStyle/>
          <a:p>
            <a:pPr algn="l"/>
            <a:r>
              <a:rPr lang="en-US" altLang="en-US" b="1">
                <a:solidFill>
                  <a:srgbClr val="C00000"/>
                </a:solidFill>
                <a:latin typeface="Arial" panose="020B0604020202020204" pitchFamily="34" charset="0"/>
                <a:ea typeface="Geneva" pitchFamily="-127" charset="-128"/>
                <a:cs typeface="Arial" panose="020B0604020202020204" pitchFamily="34" charset="0"/>
              </a:rPr>
              <a:t>Other Red Cross Services</a:t>
            </a:r>
          </a:p>
        </p:txBody>
      </p:sp>
      <p:sp>
        <p:nvSpPr>
          <p:cNvPr id="18435" name="Text Placeholder 2">
            <a:extLst>
              <a:ext uri="{FF2B5EF4-FFF2-40B4-BE49-F238E27FC236}">
                <a16:creationId xmlns:a16="http://schemas.microsoft.com/office/drawing/2014/main" id="{E5BEE8CE-E03F-4662-8051-FEC7709C978D}"/>
              </a:ext>
            </a:extLst>
          </p:cNvPr>
          <p:cNvSpPr>
            <a:spLocks noGrp="1"/>
          </p:cNvSpPr>
          <p:nvPr>
            <p:ph type="body" sz="quarter" idx="12"/>
          </p:nvPr>
        </p:nvSpPr>
        <p:spPr>
          <a:xfrm>
            <a:off x="457200" y="2116138"/>
            <a:ext cx="3944938" cy="2978150"/>
          </a:xfrm>
        </p:spPr>
        <p:txBody>
          <a:bodyPr>
            <a:normAutofit lnSpcReduction="10000"/>
          </a:bodyPr>
          <a:lstStyle/>
          <a:p>
            <a:pPr marL="457200" indent="-457200">
              <a:buFont typeface="Arial" panose="020B0604020202020204" pitchFamily="34" charset="0"/>
              <a:buChar char="•"/>
              <a:defRPr/>
            </a:pPr>
            <a:r>
              <a:rPr lang="en-US" altLang="en-US" sz="2000" b="1" dirty="0">
                <a:latin typeface="Arial" panose="020B0604020202020204" pitchFamily="34" charset="0"/>
                <a:ea typeface="Geneva" pitchFamily="-127" charset="-128"/>
                <a:cs typeface="Arial" panose="020B0604020202020204" pitchFamily="34" charset="0"/>
              </a:rPr>
              <a:t>Volunteer &amp; Leadership Opportunities</a:t>
            </a:r>
          </a:p>
          <a:p>
            <a:pPr lvl="1">
              <a:defRPr/>
            </a:pPr>
            <a:r>
              <a:rPr lang="en-US" altLang="en-US" sz="1800" dirty="0">
                <a:latin typeface="Arial" panose="020B0604020202020204" pitchFamily="34" charset="0"/>
                <a:ea typeface="Geneva" pitchFamily="-127" charset="-128"/>
                <a:cs typeface="Arial" panose="020B0604020202020204" pitchFamily="34" charset="0"/>
              </a:rPr>
              <a:t>Special Events</a:t>
            </a:r>
          </a:p>
          <a:p>
            <a:pPr lvl="1">
              <a:defRPr/>
            </a:pPr>
            <a:r>
              <a:rPr lang="en-US" altLang="en-US" sz="1800" dirty="0">
                <a:latin typeface="Arial" panose="020B0604020202020204" pitchFamily="34" charset="0"/>
                <a:ea typeface="Geneva" pitchFamily="-127" charset="-128"/>
                <a:cs typeface="Arial" panose="020B0604020202020204" pitchFamily="34" charset="0"/>
              </a:rPr>
              <a:t>Administrative support</a:t>
            </a:r>
          </a:p>
          <a:p>
            <a:pPr lvl="1">
              <a:defRPr/>
            </a:pPr>
            <a:r>
              <a:rPr lang="en-US" altLang="en-US" sz="1800" dirty="0">
                <a:latin typeface="Arial" panose="020B0604020202020204" pitchFamily="34" charset="0"/>
                <a:ea typeface="Geneva" pitchFamily="-127" charset="-128"/>
                <a:cs typeface="Arial" panose="020B0604020202020204" pitchFamily="34" charset="0"/>
              </a:rPr>
              <a:t>Public Relations/Marketing</a:t>
            </a:r>
          </a:p>
          <a:p>
            <a:pPr lvl="1">
              <a:defRPr/>
            </a:pPr>
            <a:r>
              <a:rPr lang="en-US" altLang="en-US" sz="1800" dirty="0">
                <a:latin typeface="Arial" panose="020B0604020202020204" pitchFamily="34" charset="0"/>
                <a:ea typeface="Geneva" pitchFamily="-127" charset="-128"/>
                <a:cs typeface="Arial" panose="020B0604020202020204" pitchFamily="34" charset="0"/>
              </a:rPr>
              <a:t>Outreach</a:t>
            </a:r>
          </a:p>
          <a:p>
            <a:pPr lvl="1">
              <a:defRPr/>
            </a:pPr>
            <a:r>
              <a:rPr lang="en-US" altLang="en-US" sz="1800" dirty="0">
                <a:latin typeface="Arial" panose="020B0604020202020204" pitchFamily="34" charset="0"/>
                <a:ea typeface="Geneva" pitchFamily="-127" charset="-128"/>
                <a:cs typeface="Arial" panose="020B0604020202020204" pitchFamily="34" charset="0"/>
              </a:rPr>
              <a:t>Emergency Communications</a:t>
            </a:r>
          </a:p>
          <a:p>
            <a:pPr lvl="1">
              <a:defRPr/>
            </a:pPr>
            <a:r>
              <a:rPr lang="en-US" altLang="en-US" sz="1800" dirty="0">
                <a:latin typeface="Arial" panose="020B0604020202020204" pitchFamily="34" charset="0"/>
                <a:ea typeface="Geneva" pitchFamily="-127" charset="-128"/>
                <a:cs typeface="Arial" panose="020B0604020202020204" pitchFamily="34" charset="0"/>
              </a:rPr>
              <a:t>Youth Programs</a:t>
            </a:r>
          </a:p>
          <a:p>
            <a:pPr lvl="1">
              <a:defRPr/>
            </a:pPr>
            <a:r>
              <a:rPr lang="en-US" altLang="en-US" sz="1800" dirty="0">
                <a:latin typeface="Arial" panose="020B0604020202020204" pitchFamily="34" charset="0"/>
                <a:ea typeface="Geneva" pitchFamily="-127" charset="-128"/>
                <a:cs typeface="Arial" panose="020B0604020202020204" pitchFamily="34" charset="0"/>
              </a:rPr>
              <a:t>Health Care Professionals </a:t>
            </a:r>
          </a:p>
          <a:p>
            <a:pPr marL="457200" indent="-457200">
              <a:buFont typeface="Arial" panose="020B0604020202020204" pitchFamily="34" charset="0"/>
              <a:buChar char="•"/>
              <a:defRPr/>
            </a:pPr>
            <a:endParaRPr lang="en-US" altLang="en-US" sz="2000" b="1" dirty="0">
              <a:latin typeface="Arial" panose="020B0604020202020204" pitchFamily="34" charset="0"/>
              <a:ea typeface="Geneva" pitchFamily="-127" charset="-128"/>
              <a:cs typeface="Arial" panose="020B0604020202020204" pitchFamily="34" charset="0"/>
            </a:endParaRPr>
          </a:p>
          <a:p>
            <a:pPr>
              <a:defRPr/>
            </a:pPr>
            <a:endParaRPr lang="fr-FR" altLang="en-US" sz="2400" dirty="0">
              <a:latin typeface="Arial" panose="020B0604020202020204" pitchFamily="34" charset="0"/>
              <a:ea typeface="Geneva" pitchFamily="-127" charset="-128"/>
              <a:cs typeface="Arial" panose="020B0604020202020204" pitchFamily="34" charset="0"/>
            </a:endParaRPr>
          </a:p>
          <a:p>
            <a:pPr>
              <a:defRPr/>
            </a:pPr>
            <a:endParaRPr lang="en-US" altLang="en-US" sz="2500" dirty="0">
              <a:latin typeface="Arial" panose="020B0604020202020204" pitchFamily="34" charset="0"/>
              <a:ea typeface="Geneva" pitchFamily="-127" charset="-128"/>
              <a:cs typeface="Arial" panose="020B0604020202020204" pitchFamily="34" charset="0"/>
            </a:endParaRPr>
          </a:p>
        </p:txBody>
      </p:sp>
      <p:sp>
        <p:nvSpPr>
          <p:cNvPr id="16388" name="Text Placeholder 4">
            <a:extLst>
              <a:ext uri="{FF2B5EF4-FFF2-40B4-BE49-F238E27FC236}">
                <a16:creationId xmlns:a16="http://schemas.microsoft.com/office/drawing/2014/main" id="{158EBC1E-8A58-456A-9DCA-9A4085FD171A}"/>
              </a:ext>
            </a:extLst>
          </p:cNvPr>
          <p:cNvSpPr>
            <a:spLocks noGrp="1"/>
          </p:cNvSpPr>
          <p:nvPr>
            <p:ph type="body" sz="quarter" idx="13"/>
          </p:nvPr>
        </p:nvSpPr>
        <p:spPr>
          <a:xfrm>
            <a:off x="4794250" y="2116138"/>
            <a:ext cx="4062413" cy="2978150"/>
          </a:xfrm>
        </p:spPr>
        <p:txBody>
          <a:bodyPr/>
          <a:lstStyle/>
          <a:p>
            <a:pPr>
              <a:defRPr/>
            </a:pPr>
            <a:endParaRPr lang="en-US" altLang="en-US" sz="2000" b="1" dirty="0">
              <a:latin typeface="Arial" panose="020B0604020202020204" pitchFamily="34" charset="0"/>
              <a:ea typeface="Geneva" pitchFamily="-127" charset="-128"/>
              <a:cs typeface="Arial" panose="020B0604020202020204" pitchFamily="34" charset="0"/>
            </a:endParaRPr>
          </a:p>
          <a:p>
            <a:pPr marL="342900" indent="-342900">
              <a:buFont typeface="Arial" panose="020B0604020202020204" pitchFamily="34" charset="0"/>
              <a:buChar char="•"/>
              <a:defRPr/>
            </a:pPr>
            <a:r>
              <a:rPr lang="en-US" altLang="en-US" sz="2000" b="1" dirty="0">
                <a:latin typeface="Arial" panose="020B0604020202020204" pitchFamily="34" charset="0"/>
                <a:ea typeface="Geneva" pitchFamily="-127" charset="-128"/>
                <a:cs typeface="Arial" panose="020B0604020202020204" pitchFamily="34" charset="0"/>
              </a:rPr>
              <a:t>Disaster Preparedness </a:t>
            </a:r>
          </a:p>
          <a:p>
            <a:pPr marL="342900" indent="-342900">
              <a:buFont typeface="Arial" panose="020B0604020202020204" pitchFamily="34" charset="0"/>
              <a:buChar char="•"/>
              <a:defRPr/>
            </a:pPr>
            <a:r>
              <a:rPr lang="en-US" altLang="en-US" sz="2000" b="1" dirty="0">
                <a:latin typeface="Arial" panose="020B0604020202020204" pitchFamily="34" charset="0"/>
                <a:ea typeface="Geneva" pitchFamily="-127" charset="-128"/>
                <a:cs typeface="Arial" panose="020B0604020202020204" pitchFamily="34" charset="0"/>
              </a:rPr>
              <a:t>Disaster Education courses</a:t>
            </a:r>
          </a:p>
          <a:p>
            <a:pPr marL="342900" indent="-342900">
              <a:buFont typeface="Arial" panose="020B0604020202020204" pitchFamily="34" charset="0"/>
              <a:buChar char="•"/>
              <a:defRPr/>
            </a:pPr>
            <a:r>
              <a:rPr lang="en-US" altLang="en-US" sz="2000" b="1" dirty="0">
                <a:latin typeface="Arial" panose="020B0604020202020204" pitchFamily="34" charset="0"/>
                <a:ea typeface="Geneva" pitchFamily="-127" charset="-128"/>
                <a:cs typeface="Arial" panose="020B0604020202020204" pitchFamily="34" charset="0"/>
              </a:rPr>
              <a:t>Resiliency Programs  </a:t>
            </a:r>
          </a:p>
          <a:p>
            <a:pPr marL="457200" indent="-457200">
              <a:buFont typeface="Arial" panose="020B0604020202020204" pitchFamily="34" charset="0"/>
              <a:buChar char="•"/>
              <a:defRPr/>
            </a:pPr>
            <a:r>
              <a:rPr lang="en-US" altLang="en-US" sz="2000" b="1" dirty="0">
                <a:latin typeface="Arial" panose="020B0604020202020204" pitchFamily="34" charset="0"/>
                <a:ea typeface="Geneva" pitchFamily="-127" charset="-128"/>
                <a:cs typeface="Arial" panose="020B0604020202020204" pitchFamily="34" charset="0"/>
              </a:rPr>
              <a:t>CPR Training </a:t>
            </a:r>
          </a:p>
          <a:p>
            <a:pPr marL="457200" indent="-457200">
              <a:buFont typeface="Arial" panose="020B0604020202020204" pitchFamily="34" charset="0"/>
              <a:buChar char="•"/>
              <a:defRPr/>
            </a:pPr>
            <a:r>
              <a:rPr lang="en-US" altLang="en-US" sz="2000" b="1" dirty="0">
                <a:latin typeface="Arial" panose="020B0604020202020204" pitchFamily="34" charset="0"/>
                <a:ea typeface="Geneva" pitchFamily="-127" charset="-128"/>
                <a:cs typeface="Arial" panose="020B0604020202020204" pitchFamily="34" charset="0"/>
              </a:rPr>
              <a:t>Instructor Training</a:t>
            </a:r>
          </a:p>
          <a:p>
            <a:pPr marL="457200" indent="-457200">
              <a:buFont typeface="Arial" panose="020B0604020202020204" pitchFamily="34" charset="0"/>
              <a:buChar char="•"/>
              <a:defRPr/>
            </a:pPr>
            <a:r>
              <a:rPr lang="en-US" altLang="en-US" sz="2000" b="1" dirty="0">
                <a:latin typeface="Arial" panose="020B0604020202020204" pitchFamily="34" charset="0"/>
                <a:ea typeface="Geneva" pitchFamily="-127" charset="-128"/>
                <a:cs typeface="Arial" panose="020B0604020202020204" pitchFamily="34" charset="0"/>
              </a:rPr>
              <a:t>Community Outreach </a:t>
            </a:r>
          </a:p>
          <a:p>
            <a:pPr marL="342900" indent="-342900">
              <a:buFont typeface="Arial" panose="020B0604020202020204" pitchFamily="34" charset="0"/>
              <a:buChar char="•"/>
              <a:defRPr/>
            </a:pPr>
            <a:endParaRPr lang="en-US" altLang="en-US" sz="2000" b="1" dirty="0">
              <a:latin typeface="Arial" panose="020B0604020202020204" pitchFamily="34" charset="0"/>
              <a:ea typeface="Geneva" pitchFamily="-127" charset="-128"/>
              <a:cs typeface="Arial" panose="020B0604020202020204" pitchFamily="34" charset="0"/>
            </a:endParaRPr>
          </a:p>
          <a:p>
            <a:pPr marL="171450" indent="-171450">
              <a:buFont typeface="Arial" panose="020B0604020202020204" pitchFamily="34" charset="0"/>
              <a:buChar char="•"/>
              <a:defRPr/>
            </a:pPr>
            <a:endParaRPr lang="en-US" altLang="en-US" sz="1200" dirty="0">
              <a:latin typeface="Arial" panose="020B0604020202020204" pitchFamily="34" charset="0"/>
              <a:ea typeface="Geneva" pitchFamily="-127" charset="-128"/>
              <a:cs typeface="Arial" panose="020B0604020202020204" pitchFamily="34" charset="0"/>
            </a:endParaRPr>
          </a:p>
          <a:p>
            <a:pPr marL="171450" indent="-171450">
              <a:buFont typeface="Arial" panose="020B0604020202020204" pitchFamily="34" charset="0"/>
              <a:buChar char="•"/>
              <a:defRPr/>
            </a:pPr>
            <a:endParaRPr lang="en-US" altLang="en-US" sz="1200" dirty="0">
              <a:latin typeface="Arial" panose="020B0604020202020204" pitchFamily="34" charset="0"/>
              <a:ea typeface="Geneva" pitchFamily="-127" charset="-128"/>
              <a:cs typeface="Arial" panose="020B0604020202020204" pitchFamily="34" charset="0"/>
            </a:endParaRPr>
          </a:p>
          <a:p>
            <a:pPr>
              <a:defRPr/>
            </a:pPr>
            <a:endParaRPr lang="en-US" altLang="en-US" sz="1200" dirty="0">
              <a:latin typeface="Arial" panose="020B0604020202020204" pitchFamily="34" charset="0"/>
              <a:ea typeface="Geneva" pitchFamily="-127" charset="-128"/>
              <a:cs typeface="Arial" panose="020B0604020202020204" pitchFamily="34" charset="0"/>
            </a:endParaRPr>
          </a:p>
        </p:txBody>
      </p:sp>
      <p:sp>
        <p:nvSpPr>
          <p:cNvPr id="27653" name="TextBox 5">
            <a:extLst>
              <a:ext uri="{FF2B5EF4-FFF2-40B4-BE49-F238E27FC236}">
                <a16:creationId xmlns:a16="http://schemas.microsoft.com/office/drawing/2014/main" id="{01AB0732-26A8-448B-8C90-D05B6520D42D}"/>
              </a:ext>
            </a:extLst>
          </p:cNvPr>
          <p:cNvSpPr txBox="1">
            <a:spLocks noChangeArrowheads="1"/>
          </p:cNvSpPr>
          <p:nvPr/>
        </p:nvSpPr>
        <p:spPr bwMode="auto">
          <a:xfrm>
            <a:off x="4716463" y="5276850"/>
            <a:ext cx="4244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1B2E"/>
              </a:buClr>
              <a:buSzPct val="75000"/>
              <a:buFont typeface="Wingdings" panose="05000000000000000000" pitchFamily="2" charset="2"/>
              <a:buChar char="§"/>
              <a:defRPr sz="2600">
                <a:solidFill>
                  <a:srgbClr val="313231"/>
                </a:solidFill>
                <a:latin typeface="Arial" panose="020B0604020202020204" pitchFamily="34" charset="0"/>
                <a:ea typeface="Geneva" pitchFamily="-127" charset="-128"/>
                <a:cs typeface="Arial" panose="020B0604020202020204" pitchFamily="34" charset="0"/>
              </a:defRPr>
            </a:lvl1pPr>
            <a:lvl2pPr marL="742950" indent="-285750">
              <a:spcBef>
                <a:spcPct val="20000"/>
              </a:spcBef>
              <a:buClr>
                <a:srgbClr val="ED1B2E"/>
              </a:buClr>
              <a:buSzPct val="75000"/>
              <a:buFont typeface="Wingdings" panose="05000000000000000000" pitchFamily="2" charset="2"/>
              <a:buChar char="§"/>
              <a:defRPr sz="2400">
                <a:solidFill>
                  <a:srgbClr val="313231"/>
                </a:solidFill>
                <a:latin typeface="Arial" panose="020B0604020202020204" pitchFamily="34" charset="0"/>
                <a:ea typeface="Geneva" pitchFamily="-127" charset="-128"/>
                <a:cs typeface="Arial" panose="020B0604020202020204" pitchFamily="34" charset="0"/>
              </a:defRPr>
            </a:lvl2pPr>
            <a:lvl3pPr marL="1143000" indent="-228600">
              <a:spcBef>
                <a:spcPct val="20000"/>
              </a:spcBef>
              <a:buClr>
                <a:srgbClr val="ED1B2E"/>
              </a:buClr>
              <a:buSzPct val="75000"/>
              <a:buFont typeface="Wingdings" panose="05000000000000000000" pitchFamily="2" charset="2"/>
              <a:buChar char="§"/>
              <a:defRPr sz="2200">
                <a:solidFill>
                  <a:srgbClr val="313231"/>
                </a:solidFill>
                <a:latin typeface="Arial" panose="020B0604020202020204" pitchFamily="34" charset="0"/>
                <a:ea typeface="Geneva" pitchFamily="-127" charset="-128"/>
                <a:cs typeface="Arial" panose="020B0604020202020204" pitchFamily="34" charset="0"/>
              </a:defRPr>
            </a:lvl3pPr>
            <a:lvl4pPr marL="1600200" indent="-228600">
              <a:spcBef>
                <a:spcPct val="20000"/>
              </a:spcBef>
              <a:buClr>
                <a:srgbClr val="ED1B2E"/>
              </a:buClr>
              <a:buSzPct val="75000"/>
              <a:buFont typeface="Wingdings" panose="05000000000000000000" pitchFamily="2" charset="2"/>
              <a:buChar char="§"/>
              <a:defRPr sz="2000">
                <a:solidFill>
                  <a:srgbClr val="313231"/>
                </a:solidFill>
                <a:latin typeface="Arial" panose="020B0604020202020204" pitchFamily="34" charset="0"/>
                <a:ea typeface="Geneva" pitchFamily="-127" charset="-128"/>
                <a:cs typeface="Arial" panose="020B0604020202020204" pitchFamily="34" charset="0"/>
              </a:defRPr>
            </a:lvl4pPr>
            <a:lvl5pPr marL="2057400" indent="-228600">
              <a:spcBef>
                <a:spcPct val="20000"/>
              </a:spcBef>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5pPr>
            <a:lvl6pPr marL="25146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6pPr>
            <a:lvl7pPr marL="29718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7pPr>
            <a:lvl8pPr marL="34290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8pPr>
            <a:lvl9pPr marL="3886200" indent="-228600" defTabSz="457200" eaLnBrk="0" fontAlgn="base" hangingPunct="0">
              <a:spcBef>
                <a:spcPct val="20000"/>
              </a:spcBef>
              <a:spcAft>
                <a:spcPct val="0"/>
              </a:spcAft>
              <a:buClr>
                <a:srgbClr val="ED1B2E"/>
              </a:buClr>
              <a:buSzPct val="75000"/>
              <a:buFont typeface="Wingdings" panose="05000000000000000000" pitchFamily="2" charset="2"/>
              <a:buChar char="§"/>
              <a:defRPr>
                <a:solidFill>
                  <a:srgbClr val="313231"/>
                </a:solidFill>
                <a:latin typeface="Arial" panose="020B0604020202020204" pitchFamily="34" charset="0"/>
                <a:ea typeface="Geneva" pitchFamily="-127" charset="-128"/>
                <a:cs typeface="Arial" panose="020B0604020202020204" pitchFamily="34" charset="0"/>
              </a:defRPr>
            </a:lvl9pPr>
          </a:lstStyle>
          <a:p>
            <a:pPr>
              <a:spcBef>
                <a:spcPct val="0"/>
              </a:spcBef>
              <a:buClrTx/>
              <a:buSzTx/>
              <a:buFontTx/>
              <a:buNone/>
            </a:pPr>
            <a:r>
              <a:rPr lang="en-US" altLang="en-US" sz="1600" i="1">
                <a:solidFill>
                  <a:schemeClr val="tx1"/>
                </a:solidFill>
              </a:rPr>
              <a:t>Get started as a volunteer by visiting:  </a:t>
            </a:r>
            <a:r>
              <a:rPr lang="en-US" altLang="en-US" sz="1600" i="1">
                <a:solidFill>
                  <a:schemeClr val="tx1"/>
                </a:solidFill>
                <a:hlinkClick r:id="rId3"/>
              </a:rPr>
              <a:t>https://volunteerconnection.redcross.org</a:t>
            </a:r>
            <a:endParaRPr lang="en-US" altLang="en-US" sz="1600" i="1">
              <a:solidFill>
                <a:schemeClr val="tx1"/>
              </a:solidFill>
            </a:endParaRPr>
          </a:p>
          <a:p>
            <a:pPr>
              <a:spcBef>
                <a:spcPct val="0"/>
              </a:spcBef>
              <a:buClrTx/>
              <a:buSzTx/>
              <a:buFontTx/>
              <a:buNone/>
            </a:pPr>
            <a:endParaRPr lang="en-US" altLang="en-US" sz="1600" i="1">
              <a:solidFill>
                <a:schemeClr val="tx1"/>
              </a:solidFill>
            </a:endParaRPr>
          </a:p>
        </p:txBody>
      </p:sp>
      <p:pic>
        <p:nvPicPr>
          <p:cNvPr id="5" name="Audio 4">
            <a:hlinkClick r:id="" action="ppaction://media"/>
            <a:extLst>
              <a:ext uri="{FF2B5EF4-FFF2-40B4-BE49-F238E27FC236}">
                <a16:creationId xmlns:a16="http://schemas.microsoft.com/office/drawing/2014/main" id="{F1C5533B-C7ED-4EE5-A366-38B0C137B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9671"/>
</p:sld>
</file>

<file path=ppt/theme/theme1.xml><?xml version="1.0" encoding="utf-8"?>
<a:theme xmlns:a="http://schemas.openxmlformats.org/drawingml/2006/main" name="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3112</TotalTime>
  <Words>1832</Words>
  <Application>Microsoft Office PowerPoint</Application>
  <PresentationFormat>On-screen Show (4:3)</PresentationFormat>
  <Paragraphs>134</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Akzidenz-Grotesk Std Regular</vt:lpstr>
      <vt:lpstr>Arial</vt:lpstr>
      <vt:lpstr>Calibri</vt:lpstr>
      <vt:lpstr>Georgia</vt:lpstr>
      <vt:lpstr>Wingdings</vt:lpstr>
      <vt:lpstr>Red Cross Theme</vt:lpstr>
      <vt:lpstr>PowerPoint Presentation</vt:lpstr>
      <vt:lpstr>Agenda</vt:lpstr>
      <vt:lpstr>PowerPoint Presentation</vt:lpstr>
      <vt:lpstr>Emergency Red Cross Message</vt:lpstr>
      <vt:lpstr>PowerPoint Presentation</vt:lpstr>
      <vt:lpstr>How Emergency Messages Work </vt:lpstr>
      <vt:lpstr>Required Information</vt:lpstr>
      <vt:lpstr>After ECM Delivery</vt:lpstr>
      <vt:lpstr>Other Red Cross Services</vt:lpstr>
      <vt:lpstr>PowerPoint Presentation</vt:lpstr>
    </vt:vector>
  </TitlesOfParts>
  <Company>American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Sharyn Lange</dc:creator>
  <cp:lastModifiedBy>Robinson Waltensperger</cp:lastModifiedBy>
  <cp:revision>132</cp:revision>
  <cp:lastPrinted>2020-06-03T07:15:44Z</cp:lastPrinted>
  <dcterms:created xsi:type="dcterms:W3CDTF">2012-02-24T16:35:29Z</dcterms:created>
  <dcterms:modified xsi:type="dcterms:W3CDTF">2020-06-05T13:25:27Z</dcterms:modified>
</cp:coreProperties>
</file>